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92" r:id="rId4"/>
    <p:sldId id="258" r:id="rId5"/>
    <p:sldId id="259" r:id="rId6"/>
    <p:sldId id="260" r:id="rId7"/>
    <p:sldId id="261" r:id="rId8"/>
    <p:sldId id="262" r:id="rId9"/>
    <p:sldId id="264" r:id="rId10"/>
    <p:sldId id="286" r:id="rId11"/>
    <p:sldId id="266" r:id="rId12"/>
    <p:sldId id="267" r:id="rId13"/>
    <p:sldId id="278" r:id="rId14"/>
    <p:sldId id="282" r:id="rId15"/>
    <p:sldId id="280" r:id="rId16"/>
    <p:sldId id="283" r:id="rId17"/>
    <p:sldId id="284" r:id="rId18"/>
    <p:sldId id="285" r:id="rId19"/>
    <p:sldId id="277" r:id="rId20"/>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594" y="66"/>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5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7F6EEF-815E-422E-98A8-96443048C1A5}" type="doc">
      <dgm:prSet loTypeId="urn:microsoft.com/office/officeart/2005/8/layout/chevron2" loCatId="process" qsTypeId="urn:microsoft.com/office/officeart/2005/8/quickstyle/simple3" qsCatId="simple" csTypeId="urn:microsoft.com/office/officeart/2005/8/colors/colorful1#1" csCatId="colorful" phldr="1"/>
      <dgm:spPr/>
      <dgm:t>
        <a:bodyPr/>
        <a:lstStyle/>
        <a:p>
          <a:endParaRPr lang="id-ID"/>
        </a:p>
      </dgm:t>
    </dgm:pt>
    <dgm:pt modelId="{6DB50C26-3D29-48EC-8510-D1DE57956929}">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endParaRPr lang="id-ID" sz="1400" b="1" i="1" dirty="0"/>
        </a:p>
      </dgm:t>
    </dgm:pt>
    <dgm:pt modelId="{E79A93E8-78B0-4BA0-A81F-D58FEE618DEC}" type="parTrans" cxnId="{08FE047C-5BD5-47DB-A57D-EC5E80850BD2}">
      <dgm:prSet/>
      <dgm:spPr/>
      <dgm:t>
        <a:bodyPr/>
        <a:lstStyle/>
        <a:p>
          <a:endParaRPr lang="id-ID" sz="1400"/>
        </a:p>
      </dgm:t>
    </dgm:pt>
    <dgm:pt modelId="{72B2C957-AA23-455F-8F3E-A0BC203E2F65}" type="sibTrans" cxnId="{08FE047C-5BD5-47DB-A57D-EC5E80850BD2}">
      <dgm:prSet/>
      <dgm:spPr/>
      <dgm:t>
        <a:bodyPr/>
        <a:lstStyle/>
        <a:p>
          <a:endParaRPr lang="id-ID" sz="1400"/>
        </a:p>
      </dgm:t>
    </dgm:pt>
    <dgm:pt modelId="{21470213-4F42-419C-A2EC-A11B62CDFC3D}">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0"/>
          <a:endParaRPr lang="id-ID" sz="1400" dirty="0"/>
        </a:p>
      </dgm:t>
    </dgm:pt>
    <dgm:pt modelId="{0835A92C-F376-490F-B8FC-0DD60AAD9244}" type="parTrans" cxnId="{B6C2CD3E-655F-474E-B9A9-EB843582C925}">
      <dgm:prSet/>
      <dgm:spPr/>
      <dgm:t>
        <a:bodyPr/>
        <a:lstStyle/>
        <a:p>
          <a:endParaRPr lang="id-ID" sz="1400"/>
        </a:p>
      </dgm:t>
    </dgm:pt>
    <dgm:pt modelId="{B4F0988E-05E2-47CD-9B45-BCF2AD21D092}" type="sibTrans" cxnId="{B6C2CD3E-655F-474E-B9A9-EB843582C925}">
      <dgm:prSet/>
      <dgm:spPr/>
      <dgm:t>
        <a:bodyPr/>
        <a:lstStyle/>
        <a:p>
          <a:endParaRPr lang="id-ID" sz="1400"/>
        </a:p>
      </dgm:t>
    </dgm:pt>
    <dgm:pt modelId="{70F91D93-2CAC-4D12-9750-68E13064D058}">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0"/>
          <a:endParaRPr lang="en-US" sz="1400" b="1" i="1" dirty="0"/>
        </a:p>
      </dgm:t>
    </dgm:pt>
    <dgm:pt modelId="{5DB31C83-6515-459A-A342-C7CB4D559B99}" type="parTrans" cxnId="{132EBDBD-BCB2-4CB9-B16A-D18F95F66A3F}">
      <dgm:prSet/>
      <dgm:spPr/>
      <dgm:t>
        <a:bodyPr/>
        <a:lstStyle/>
        <a:p>
          <a:endParaRPr lang="id-ID" sz="1400"/>
        </a:p>
      </dgm:t>
    </dgm:pt>
    <dgm:pt modelId="{D98FE82B-F081-4847-B00A-4E91E9DA9FB5}" type="sibTrans" cxnId="{132EBDBD-BCB2-4CB9-B16A-D18F95F66A3F}">
      <dgm:prSet/>
      <dgm:spPr/>
      <dgm:t>
        <a:bodyPr/>
        <a:lstStyle/>
        <a:p>
          <a:endParaRPr lang="id-ID" sz="1400"/>
        </a:p>
      </dgm:t>
    </dgm:pt>
    <dgm:pt modelId="{7B6A5C2A-35F4-439D-A3FD-C924E0DB710F}">
      <dgm:prSet custT="1">
        <dgm:style>
          <a:lnRef idx="2">
            <a:schemeClr val="dk1"/>
          </a:lnRef>
          <a:fillRef idx="1">
            <a:schemeClr val="lt1"/>
          </a:fillRef>
          <a:effectRef idx="0">
            <a:schemeClr val="dk1"/>
          </a:effectRef>
          <a:fontRef idx="minor">
            <a:schemeClr val="dk1"/>
          </a:fontRef>
        </dgm:style>
      </dgm:prSet>
      <dgm:spPr/>
      <dgm:t>
        <a:bodyPr/>
        <a:lstStyle/>
        <a:p>
          <a:pPr rtl="0"/>
          <a:r>
            <a:rPr lang="en-US" sz="1200" b="1" i="1" dirty="0" err="1">
              <a:latin typeface="Arial" pitchFamily="34" charset="0"/>
              <a:cs typeface="Arial" pitchFamily="34" charset="0"/>
            </a:rPr>
            <a:t>Wadah</a:t>
          </a:r>
          <a:r>
            <a:rPr lang="en-US" sz="1200" b="1" i="1" dirty="0">
              <a:latin typeface="Arial" pitchFamily="34" charset="0"/>
              <a:cs typeface="Arial" pitchFamily="34" charset="0"/>
            </a:rPr>
            <a:t> (contour)</a:t>
          </a:r>
          <a:r>
            <a:rPr lang="id-ID" sz="1200" b="1" i="1" dirty="0">
              <a:latin typeface="Arial" pitchFamily="34" charset="0"/>
              <a:cs typeface="Arial" pitchFamily="34" charset="0"/>
              <a:sym typeface="Wingdings" pitchFamily="2" charset="2"/>
            </a:rPr>
            <a:t> </a:t>
          </a:r>
          <a:r>
            <a:rPr lang="en-US" sz="1200" dirty="0" err="1">
              <a:latin typeface="Arial" pitchFamily="34" charset="0"/>
              <a:cs typeface="Arial" pitchFamily="34" charset="0"/>
            </a:rPr>
            <a:t>Wadah</a:t>
          </a:r>
          <a:r>
            <a:rPr lang="en-US" sz="1200" dirty="0">
              <a:latin typeface="Arial" pitchFamily="34" charset="0"/>
              <a:cs typeface="Arial" pitchFamily="34" charset="0"/>
            </a:rPr>
            <a:t> </a:t>
          </a:r>
          <a:r>
            <a:rPr lang="en-US" sz="1200" dirty="0" err="1">
              <a:latin typeface="Arial" pitchFamily="34" charset="0"/>
              <a:cs typeface="Arial" pitchFamily="34" charset="0"/>
            </a:rPr>
            <a:t>kehidupan</a:t>
          </a:r>
          <a:r>
            <a:rPr lang="en-US" sz="1200" dirty="0">
              <a:latin typeface="Arial" pitchFamily="34" charset="0"/>
              <a:cs typeface="Arial" pitchFamily="34" charset="0"/>
            </a:rPr>
            <a:t> </a:t>
          </a:r>
          <a:r>
            <a:rPr lang="en-US" sz="1200" dirty="0" err="1">
              <a:latin typeface="Arial" pitchFamily="34" charset="0"/>
              <a:cs typeface="Arial" pitchFamily="34" charset="0"/>
            </a:rPr>
            <a:t>bermasyarakat</a:t>
          </a:r>
          <a:r>
            <a:rPr lang="en-US" sz="1200" dirty="0">
              <a:latin typeface="Arial" pitchFamily="34" charset="0"/>
              <a:cs typeface="Arial" pitchFamily="34" charset="0"/>
            </a:rPr>
            <a:t>, </a:t>
          </a:r>
          <a:r>
            <a:rPr lang="en-US" sz="1200" dirty="0" err="1">
              <a:latin typeface="Arial" pitchFamily="34" charset="0"/>
              <a:cs typeface="Arial" pitchFamily="34" charset="0"/>
            </a:rPr>
            <a:t>berbangsa</a:t>
          </a:r>
          <a:r>
            <a:rPr lang="en-US" sz="1200" dirty="0">
              <a:latin typeface="Arial" pitchFamily="34" charset="0"/>
              <a:cs typeface="Arial" pitchFamily="34" charset="0"/>
            </a:rPr>
            <a:t>, </a:t>
          </a:r>
          <a:r>
            <a:rPr lang="en-US" sz="1200" dirty="0" err="1">
              <a:latin typeface="Arial" pitchFamily="34" charset="0"/>
              <a:cs typeface="Arial" pitchFamily="34" charset="0"/>
            </a:rPr>
            <a:t>dan</a:t>
          </a:r>
          <a:r>
            <a:rPr lang="en-US" sz="1200" dirty="0">
              <a:latin typeface="Arial" pitchFamily="34" charset="0"/>
              <a:cs typeface="Arial" pitchFamily="34" charset="0"/>
            </a:rPr>
            <a:t> </a:t>
          </a:r>
          <a:r>
            <a:rPr lang="en-US" sz="1200" dirty="0" err="1">
              <a:latin typeface="Arial" pitchFamily="34" charset="0"/>
              <a:cs typeface="Arial" pitchFamily="34" charset="0"/>
            </a:rPr>
            <a:t>bernegara</a:t>
          </a:r>
          <a:r>
            <a:rPr lang="en-US" sz="1200" dirty="0">
              <a:latin typeface="Arial" pitchFamily="34" charset="0"/>
              <a:cs typeface="Arial" pitchFamily="34" charset="0"/>
            </a:rPr>
            <a:t> </a:t>
          </a:r>
          <a:r>
            <a:rPr lang="en-US" sz="1200" dirty="0" err="1">
              <a:latin typeface="Arial" pitchFamily="34" charset="0"/>
              <a:cs typeface="Arial" pitchFamily="34" charset="0"/>
            </a:rPr>
            <a:t>meliputi</a:t>
          </a:r>
          <a:r>
            <a:rPr lang="en-US" sz="1200" dirty="0">
              <a:latin typeface="Arial" pitchFamily="34" charset="0"/>
              <a:cs typeface="Arial" pitchFamily="34" charset="0"/>
            </a:rPr>
            <a:t> </a:t>
          </a:r>
          <a:r>
            <a:rPr lang="en-US" sz="1200" dirty="0" err="1">
              <a:latin typeface="Arial" pitchFamily="34" charset="0"/>
              <a:cs typeface="Arial" pitchFamily="34" charset="0"/>
            </a:rPr>
            <a:t>seluruh</a:t>
          </a:r>
          <a:r>
            <a:rPr lang="en-US" sz="1200" dirty="0">
              <a:latin typeface="Arial" pitchFamily="34" charset="0"/>
              <a:cs typeface="Arial" pitchFamily="34" charset="0"/>
            </a:rPr>
            <a:t> </a:t>
          </a:r>
          <a:r>
            <a:rPr lang="en-US" sz="1200" dirty="0" err="1">
              <a:latin typeface="Arial" pitchFamily="34" charset="0"/>
              <a:cs typeface="Arial" pitchFamily="34" charset="0"/>
            </a:rPr>
            <a:t>wilayah</a:t>
          </a:r>
          <a:r>
            <a:rPr lang="en-US" sz="1200" dirty="0">
              <a:latin typeface="Arial" pitchFamily="34" charset="0"/>
              <a:cs typeface="Arial" pitchFamily="34" charset="0"/>
            </a:rPr>
            <a:t> Indonesia yang </a:t>
          </a:r>
          <a:r>
            <a:rPr lang="en-US" sz="1200" dirty="0" err="1">
              <a:latin typeface="Arial" pitchFamily="34" charset="0"/>
              <a:cs typeface="Arial" pitchFamily="34" charset="0"/>
            </a:rPr>
            <a:t>memiliki</a:t>
          </a:r>
          <a:r>
            <a:rPr lang="en-US" sz="1200" dirty="0">
              <a:latin typeface="Arial" pitchFamily="34" charset="0"/>
              <a:cs typeface="Arial" pitchFamily="34" charset="0"/>
            </a:rPr>
            <a:t> </a:t>
          </a:r>
          <a:r>
            <a:rPr lang="en-US" sz="1200" dirty="0" err="1">
              <a:latin typeface="Arial" pitchFamily="34" charset="0"/>
              <a:cs typeface="Arial" pitchFamily="34" charset="0"/>
            </a:rPr>
            <a:t>kekayaan</a:t>
          </a:r>
          <a:r>
            <a:rPr lang="en-US" sz="1200" dirty="0">
              <a:latin typeface="Arial" pitchFamily="34" charset="0"/>
              <a:cs typeface="Arial" pitchFamily="34" charset="0"/>
            </a:rPr>
            <a:t> </a:t>
          </a:r>
          <a:r>
            <a:rPr lang="en-US" sz="1200" dirty="0" err="1">
              <a:latin typeface="Arial" pitchFamily="34" charset="0"/>
              <a:cs typeface="Arial" pitchFamily="34" charset="0"/>
            </a:rPr>
            <a:t>alam</a:t>
          </a:r>
          <a:r>
            <a:rPr lang="en-US" sz="1200" dirty="0">
              <a:latin typeface="Arial" pitchFamily="34" charset="0"/>
              <a:cs typeface="Arial" pitchFamily="34" charset="0"/>
            </a:rPr>
            <a:t> </a:t>
          </a:r>
          <a:r>
            <a:rPr lang="en-US" sz="1200" dirty="0" err="1">
              <a:latin typeface="Arial" pitchFamily="34" charset="0"/>
              <a:cs typeface="Arial" pitchFamily="34" charset="0"/>
            </a:rPr>
            <a:t>dan</a:t>
          </a:r>
          <a:r>
            <a:rPr lang="en-US" sz="1200" dirty="0">
              <a:latin typeface="Arial" pitchFamily="34" charset="0"/>
              <a:cs typeface="Arial" pitchFamily="34" charset="0"/>
            </a:rPr>
            <a:t> </a:t>
          </a:r>
          <a:r>
            <a:rPr lang="en-US" sz="1200" dirty="0" err="1">
              <a:latin typeface="Arial" pitchFamily="34" charset="0"/>
              <a:cs typeface="Arial" pitchFamily="34" charset="0"/>
            </a:rPr>
            <a:t>penduduk</a:t>
          </a:r>
          <a:r>
            <a:rPr lang="en-US" sz="1200" dirty="0">
              <a:latin typeface="Arial" pitchFamily="34" charset="0"/>
              <a:cs typeface="Arial" pitchFamily="34" charset="0"/>
            </a:rPr>
            <a:t> </a:t>
          </a:r>
          <a:r>
            <a:rPr lang="en-US" sz="1200" dirty="0" err="1">
              <a:latin typeface="Arial" pitchFamily="34" charset="0"/>
              <a:cs typeface="Arial" pitchFamily="34" charset="0"/>
            </a:rPr>
            <a:t>dengan</a:t>
          </a:r>
          <a:r>
            <a:rPr lang="en-US" sz="1200" dirty="0">
              <a:latin typeface="Arial" pitchFamily="34" charset="0"/>
              <a:cs typeface="Arial" pitchFamily="34" charset="0"/>
            </a:rPr>
            <a:t> </a:t>
          </a:r>
          <a:r>
            <a:rPr lang="en-US" sz="1200" dirty="0" err="1">
              <a:latin typeface="Arial" pitchFamily="34" charset="0"/>
              <a:cs typeface="Arial" pitchFamily="34" charset="0"/>
            </a:rPr>
            <a:t>aneka</a:t>
          </a:r>
          <a:r>
            <a:rPr lang="en-US" sz="1200" dirty="0">
              <a:latin typeface="Arial" pitchFamily="34" charset="0"/>
              <a:cs typeface="Arial" pitchFamily="34" charset="0"/>
            </a:rPr>
            <a:t> </a:t>
          </a:r>
          <a:r>
            <a:rPr lang="en-US" sz="1200" dirty="0" err="1">
              <a:latin typeface="Arial" pitchFamily="34" charset="0"/>
              <a:cs typeface="Arial" pitchFamily="34" charset="0"/>
            </a:rPr>
            <a:t>ragam</a:t>
          </a:r>
          <a:r>
            <a:rPr lang="en-US" sz="1200" dirty="0">
              <a:latin typeface="Arial" pitchFamily="34" charset="0"/>
              <a:cs typeface="Arial" pitchFamily="34" charset="0"/>
            </a:rPr>
            <a:t> </a:t>
          </a:r>
          <a:r>
            <a:rPr lang="en-US" sz="1200" dirty="0" err="1">
              <a:latin typeface="Arial" pitchFamily="34" charset="0"/>
              <a:cs typeface="Arial" pitchFamily="34" charset="0"/>
            </a:rPr>
            <a:t>budaya</a:t>
          </a:r>
          <a:endParaRPr lang="id-ID" sz="1200" dirty="0">
            <a:latin typeface="Arial" pitchFamily="34" charset="0"/>
            <a:cs typeface="Arial" pitchFamily="34" charset="0"/>
          </a:endParaRPr>
        </a:p>
      </dgm:t>
    </dgm:pt>
    <dgm:pt modelId="{5AB62AB6-C3F7-41DC-8850-38E690C6A4AD}" type="parTrans" cxnId="{30C65FA3-234B-46C3-9671-57553A089A38}">
      <dgm:prSet/>
      <dgm:spPr/>
      <dgm:t>
        <a:bodyPr/>
        <a:lstStyle/>
        <a:p>
          <a:endParaRPr lang="id-ID" sz="1400"/>
        </a:p>
      </dgm:t>
    </dgm:pt>
    <dgm:pt modelId="{36CB78EC-E34D-477D-B522-87B34630DA41}" type="sibTrans" cxnId="{30C65FA3-234B-46C3-9671-57553A089A38}">
      <dgm:prSet/>
      <dgm:spPr/>
      <dgm:t>
        <a:bodyPr/>
        <a:lstStyle/>
        <a:p>
          <a:endParaRPr lang="id-ID" sz="1400"/>
        </a:p>
      </dgm:t>
    </dgm:pt>
    <dgm:pt modelId="{0D584012-2672-4D45-8C94-99B04CF06384}">
      <dgm:prSet custT="1">
        <dgm:style>
          <a:lnRef idx="2">
            <a:schemeClr val="dk1"/>
          </a:lnRef>
          <a:fillRef idx="1">
            <a:schemeClr val="lt1"/>
          </a:fillRef>
          <a:effectRef idx="0">
            <a:schemeClr val="dk1"/>
          </a:effectRef>
          <a:fontRef idx="minor">
            <a:schemeClr val="dk1"/>
          </a:fontRef>
        </dgm:style>
      </dgm:prSet>
      <dgm:spPr/>
      <dgm:t>
        <a:bodyPr/>
        <a:lstStyle/>
        <a:p>
          <a:pPr rtl="0"/>
          <a:r>
            <a:rPr lang="en-US" sz="1100" b="1" i="1" dirty="0" err="1">
              <a:latin typeface="Arial" pitchFamily="34" charset="0"/>
              <a:cs typeface="Arial" pitchFamily="34" charset="0"/>
            </a:rPr>
            <a:t>Isi</a:t>
          </a:r>
          <a:r>
            <a:rPr lang="en-US" sz="1100" b="1" i="1" dirty="0">
              <a:latin typeface="Arial" pitchFamily="34" charset="0"/>
              <a:cs typeface="Arial" pitchFamily="34" charset="0"/>
            </a:rPr>
            <a:t> (Content)</a:t>
          </a:r>
          <a:r>
            <a:rPr lang="id-ID" sz="1100" b="1" i="1" dirty="0">
              <a:latin typeface="Arial" pitchFamily="34" charset="0"/>
              <a:cs typeface="Arial" pitchFamily="34" charset="0"/>
              <a:sym typeface="Wingdings" pitchFamily="2" charset="2"/>
            </a:rPr>
            <a:t> </a:t>
          </a:r>
          <a:r>
            <a:rPr lang="en-US" sz="1100" dirty="0" err="1">
              <a:latin typeface="Arial" pitchFamily="34" charset="0"/>
              <a:cs typeface="Arial" pitchFamily="34" charset="0"/>
            </a:rPr>
            <a:t>Realisasi</a:t>
          </a:r>
          <a:r>
            <a:rPr lang="en-US" sz="1100" dirty="0">
              <a:latin typeface="Arial" pitchFamily="34" charset="0"/>
              <a:cs typeface="Arial" pitchFamily="34" charset="0"/>
            </a:rPr>
            <a:t> </a:t>
          </a:r>
          <a:r>
            <a:rPr lang="en-US" sz="1100" dirty="0" err="1">
              <a:latin typeface="Arial" pitchFamily="34" charset="0"/>
              <a:cs typeface="Arial" pitchFamily="34" charset="0"/>
            </a:rPr>
            <a:t>aspirasi</a:t>
          </a:r>
          <a:r>
            <a:rPr lang="en-US" sz="1100" dirty="0">
              <a:latin typeface="Arial" pitchFamily="34" charset="0"/>
              <a:cs typeface="Arial" pitchFamily="34" charset="0"/>
            </a:rPr>
            <a:t> </a:t>
          </a:r>
          <a:r>
            <a:rPr lang="en-US" sz="1100" dirty="0" err="1">
              <a:latin typeface="Arial" pitchFamily="34" charset="0"/>
              <a:cs typeface="Arial" pitchFamily="34" charset="0"/>
            </a:rPr>
            <a:t>bangsa</a:t>
          </a:r>
          <a:r>
            <a:rPr lang="en-US" sz="1100" dirty="0">
              <a:latin typeface="Arial" pitchFamily="34" charset="0"/>
              <a:cs typeface="Arial" pitchFamily="34" charset="0"/>
            </a:rPr>
            <a:t> </a:t>
          </a:r>
          <a:r>
            <a:rPr lang="en-US" sz="1100" dirty="0" err="1">
              <a:latin typeface="Arial" pitchFamily="34" charset="0"/>
              <a:cs typeface="Arial" pitchFamily="34" charset="0"/>
            </a:rPr>
            <a:t>sebagai</a:t>
          </a:r>
          <a:r>
            <a:rPr lang="en-US" sz="1100" dirty="0">
              <a:latin typeface="Arial" pitchFamily="34" charset="0"/>
              <a:cs typeface="Arial" pitchFamily="34" charset="0"/>
            </a:rPr>
            <a:t> </a:t>
          </a:r>
          <a:r>
            <a:rPr lang="en-US" sz="1100" dirty="0" err="1">
              <a:latin typeface="Arial" pitchFamily="34" charset="0"/>
              <a:cs typeface="Arial" pitchFamily="34" charset="0"/>
            </a:rPr>
            <a:t>kesepakatan</a:t>
          </a:r>
          <a:r>
            <a:rPr lang="en-US" sz="1100" dirty="0">
              <a:latin typeface="Arial" pitchFamily="34" charset="0"/>
              <a:cs typeface="Arial" pitchFamily="34" charset="0"/>
            </a:rPr>
            <a:t> </a:t>
          </a:r>
          <a:r>
            <a:rPr lang="en-US" sz="1100" dirty="0" err="1">
              <a:latin typeface="Arial" pitchFamily="34" charset="0"/>
              <a:cs typeface="Arial" pitchFamily="34" charset="0"/>
            </a:rPr>
            <a:t>bersama</a:t>
          </a:r>
          <a:r>
            <a:rPr lang="en-US" sz="1100" dirty="0">
              <a:latin typeface="Arial" pitchFamily="34" charset="0"/>
              <a:cs typeface="Arial" pitchFamily="34" charset="0"/>
            </a:rPr>
            <a:t> </a:t>
          </a:r>
          <a:r>
            <a:rPr lang="en-US" sz="1100" dirty="0" err="1">
              <a:latin typeface="Arial" pitchFamily="34" charset="0"/>
              <a:cs typeface="Arial" pitchFamily="34" charset="0"/>
            </a:rPr>
            <a:t>serta</a:t>
          </a:r>
          <a:r>
            <a:rPr lang="en-US" sz="1100" dirty="0">
              <a:latin typeface="Arial" pitchFamily="34" charset="0"/>
              <a:cs typeface="Arial" pitchFamily="34" charset="0"/>
            </a:rPr>
            <a:t> </a:t>
          </a:r>
          <a:r>
            <a:rPr lang="en-US" sz="1100" dirty="0" err="1">
              <a:latin typeface="Arial" pitchFamily="34" charset="0"/>
              <a:cs typeface="Arial" pitchFamily="34" charset="0"/>
            </a:rPr>
            <a:t>pencapaian</a:t>
          </a:r>
          <a:r>
            <a:rPr lang="en-US" sz="1100" dirty="0">
              <a:latin typeface="Arial" pitchFamily="34" charset="0"/>
              <a:cs typeface="Arial" pitchFamily="34" charset="0"/>
            </a:rPr>
            <a:t> </a:t>
          </a:r>
          <a:r>
            <a:rPr lang="en-US" sz="1100" dirty="0" err="1">
              <a:latin typeface="Arial" pitchFamily="34" charset="0"/>
              <a:cs typeface="Arial" pitchFamily="34" charset="0"/>
            </a:rPr>
            <a:t>cita-cita</a:t>
          </a:r>
          <a:r>
            <a:rPr lang="en-US" sz="1100" dirty="0">
              <a:latin typeface="Arial" pitchFamily="34" charset="0"/>
              <a:cs typeface="Arial" pitchFamily="34" charset="0"/>
            </a:rPr>
            <a:t> </a:t>
          </a:r>
          <a:r>
            <a:rPr lang="en-US" sz="1100" dirty="0" err="1">
              <a:latin typeface="Arial" pitchFamily="34" charset="0"/>
              <a:cs typeface="Arial" pitchFamily="34" charset="0"/>
            </a:rPr>
            <a:t>dan</a:t>
          </a:r>
          <a:r>
            <a:rPr lang="en-US" sz="1100" dirty="0">
              <a:latin typeface="Arial" pitchFamily="34" charset="0"/>
              <a:cs typeface="Arial" pitchFamily="34" charset="0"/>
            </a:rPr>
            <a:t> </a:t>
          </a:r>
          <a:r>
            <a:rPr lang="en-US" sz="1100" dirty="0" err="1">
              <a:latin typeface="Arial" pitchFamily="34" charset="0"/>
              <a:cs typeface="Arial" pitchFamily="34" charset="0"/>
            </a:rPr>
            <a:t>tujuan</a:t>
          </a:r>
          <a:r>
            <a:rPr lang="en-US" sz="1100" dirty="0">
              <a:latin typeface="Arial" pitchFamily="34" charset="0"/>
              <a:cs typeface="Arial" pitchFamily="34" charset="0"/>
            </a:rPr>
            <a:t> </a:t>
          </a:r>
          <a:r>
            <a:rPr lang="en-US" sz="1100" dirty="0" err="1">
              <a:latin typeface="Arial" pitchFamily="34" charset="0"/>
              <a:cs typeface="Arial" pitchFamily="34" charset="0"/>
            </a:rPr>
            <a:t>nasiona</a:t>
          </a:r>
          <a:r>
            <a:rPr lang="id-ID" sz="1100" dirty="0">
              <a:latin typeface="Arial" pitchFamily="34" charset="0"/>
              <a:cs typeface="Arial" pitchFamily="34" charset="0"/>
            </a:rPr>
            <a:t>l, dan </a:t>
          </a:r>
          <a:r>
            <a:rPr lang="en-US" sz="1100" dirty="0" err="1">
              <a:latin typeface="Arial" pitchFamily="34" charset="0"/>
              <a:cs typeface="Arial" pitchFamily="34" charset="0"/>
            </a:rPr>
            <a:t>Persatuan</a:t>
          </a:r>
          <a:r>
            <a:rPr lang="en-US" sz="1100" dirty="0">
              <a:latin typeface="Arial" pitchFamily="34" charset="0"/>
              <a:cs typeface="Arial" pitchFamily="34" charset="0"/>
            </a:rPr>
            <a:t> </a:t>
          </a:r>
          <a:r>
            <a:rPr lang="en-US" sz="1100" dirty="0" err="1">
              <a:latin typeface="Arial" pitchFamily="34" charset="0"/>
              <a:cs typeface="Arial" pitchFamily="34" charset="0"/>
            </a:rPr>
            <a:t>dan</a:t>
          </a:r>
          <a:r>
            <a:rPr lang="en-US" sz="1100" dirty="0">
              <a:latin typeface="Arial" pitchFamily="34" charset="0"/>
              <a:cs typeface="Arial" pitchFamily="34" charset="0"/>
            </a:rPr>
            <a:t> </a:t>
          </a:r>
          <a:r>
            <a:rPr lang="en-US" sz="1100" dirty="0" err="1">
              <a:latin typeface="Arial" pitchFamily="34" charset="0"/>
              <a:cs typeface="Arial" pitchFamily="34" charset="0"/>
            </a:rPr>
            <a:t>kesatuan</a:t>
          </a:r>
          <a:r>
            <a:rPr lang="en-US" sz="1100" dirty="0">
              <a:latin typeface="Arial" pitchFamily="34" charset="0"/>
              <a:cs typeface="Arial" pitchFamily="34" charset="0"/>
            </a:rPr>
            <a:t> </a:t>
          </a:r>
          <a:r>
            <a:rPr lang="en-US" sz="1100" dirty="0" err="1">
              <a:latin typeface="Arial" pitchFamily="34" charset="0"/>
              <a:cs typeface="Arial" pitchFamily="34" charset="0"/>
            </a:rPr>
            <a:t>dalam</a:t>
          </a:r>
          <a:r>
            <a:rPr lang="en-US" sz="1100" dirty="0">
              <a:latin typeface="Arial" pitchFamily="34" charset="0"/>
              <a:cs typeface="Arial" pitchFamily="34" charset="0"/>
            </a:rPr>
            <a:t> </a:t>
          </a:r>
          <a:r>
            <a:rPr lang="en-US" sz="1100" dirty="0" err="1">
              <a:latin typeface="Arial" pitchFamily="34" charset="0"/>
              <a:cs typeface="Arial" pitchFamily="34" charset="0"/>
            </a:rPr>
            <a:t>kebinekaan</a:t>
          </a:r>
          <a:r>
            <a:rPr lang="en-US" sz="1100" dirty="0">
              <a:latin typeface="Arial" pitchFamily="34" charset="0"/>
              <a:cs typeface="Arial" pitchFamily="34" charset="0"/>
            </a:rPr>
            <a:t> yang </a:t>
          </a:r>
          <a:r>
            <a:rPr lang="en-US" sz="1100" dirty="0" err="1">
              <a:latin typeface="Arial" pitchFamily="34" charset="0"/>
              <a:cs typeface="Arial" pitchFamily="34" charset="0"/>
            </a:rPr>
            <a:t>meliputi</a:t>
          </a:r>
          <a:r>
            <a:rPr lang="en-US" sz="1100" dirty="0">
              <a:latin typeface="Arial" pitchFamily="34" charset="0"/>
              <a:cs typeface="Arial" pitchFamily="34" charset="0"/>
            </a:rPr>
            <a:t> </a:t>
          </a:r>
          <a:r>
            <a:rPr lang="en-US" sz="1100" dirty="0" err="1">
              <a:latin typeface="Arial" pitchFamily="34" charset="0"/>
              <a:cs typeface="Arial" pitchFamily="34" charset="0"/>
            </a:rPr>
            <a:t>semua</a:t>
          </a:r>
          <a:r>
            <a:rPr lang="en-US" sz="1100" dirty="0">
              <a:latin typeface="Arial" pitchFamily="34" charset="0"/>
              <a:cs typeface="Arial" pitchFamily="34" charset="0"/>
            </a:rPr>
            <a:t> </a:t>
          </a:r>
          <a:r>
            <a:rPr lang="en-US" sz="1100" dirty="0" err="1">
              <a:latin typeface="Arial" pitchFamily="34" charset="0"/>
              <a:cs typeface="Arial" pitchFamily="34" charset="0"/>
            </a:rPr>
            <a:t>aspek</a:t>
          </a:r>
          <a:r>
            <a:rPr lang="en-US" sz="1100" dirty="0">
              <a:latin typeface="Arial" pitchFamily="34" charset="0"/>
              <a:cs typeface="Arial" pitchFamily="34" charset="0"/>
            </a:rPr>
            <a:t> </a:t>
          </a:r>
          <a:r>
            <a:rPr lang="en-US" sz="1100" dirty="0" err="1">
              <a:latin typeface="Arial" pitchFamily="34" charset="0"/>
              <a:cs typeface="Arial" pitchFamily="34" charset="0"/>
            </a:rPr>
            <a:t>kehidupan</a:t>
          </a:r>
          <a:r>
            <a:rPr lang="en-US" sz="1100" dirty="0">
              <a:latin typeface="Arial" pitchFamily="34" charset="0"/>
              <a:cs typeface="Arial" pitchFamily="34" charset="0"/>
            </a:rPr>
            <a:t> </a:t>
          </a:r>
          <a:r>
            <a:rPr lang="en-US" sz="1100" dirty="0" err="1">
              <a:latin typeface="Arial" pitchFamily="34" charset="0"/>
              <a:cs typeface="Arial" pitchFamily="34" charset="0"/>
            </a:rPr>
            <a:t>nasional</a:t>
          </a:r>
          <a:endParaRPr lang="id-ID" sz="1100" dirty="0">
            <a:latin typeface="Arial" pitchFamily="34" charset="0"/>
            <a:cs typeface="Arial" pitchFamily="34" charset="0"/>
          </a:endParaRPr>
        </a:p>
      </dgm:t>
    </dgm:pt>
    <dgm:pt modelId="{714EEABC-F7DA-4CDE-B35D-427D3FCDA205}" type="parTrans" cxnId="{FCC63DB0-77D0-47FE-AB1D-C768F3053735}">
      <dgm:prSet/>
      <dgm:spPr/>
      <dgm:t>
        <a:bodyPr/>
        <a:lstStyle/>
        <a:p>
          <a:endParaRPr lang="id-ID" sz="1400"/>
        </a:p>
      </dgm:t>
    </dgm:pt>
    <dgm:pt modelId="{477A54D3-8E87-4B10-9287-3D0505BA9584}" type="sibTrans" cxnId="{FCC63DB0-77D0-47FE-AB1D-C768F3053735}">
      <dgm:prSet/>
      <dgm:spPr/>
      <dgm:t>
        <a:bodyPr/>
        <a:lstStyle/>
        <a:p>
          <a:endParaRPr lang="id-ID" sz="1400"/>
        </a:p>
      </dgm:t>
    </dgm:pt>
    <dgm:pt modelId="{1E5FA79F-7877-4CA5-AE3A-8C41CDA52C51}">
      <dgm:prSet custT="1">
        <dgm:style>
          <a:lnRef idx="2">
            <a:schemeClr val="dk1"/>
          </a:lnRef>
          <a:fillRef idx="1">
            <a:schemeClr val="lt1"/>
          </a:fillRef>
          <a:effectRef idx="0">
            <a:schemeClr val="dk1"/>
          </a:effectRef>
          <a:fontRef idx="minor">
            <a:schemeClr val="dk1"/>
          </a:fontRef>
        </dgm:style>
      </dgm:prSet>
      <dgm:spPr/>
      <dgm:t>
        <a:bodyPr/>
        <a:lstStyle/>
        <a:p>
          <a:pPr rtl="0"/>
          <a:r>
            <a:rPr lang="id-ID" sz="1100" b="1" dirty="0">
              <a:latin typeface="Arial" pitchFamily="34" charset="0"/>
              <a:cs typeface="Arial" pitchFamily="34" charset="0"/>
            </a:rPr>
            <a:t>Tata Laku </a:t>
          </a:r>
          <a:r>
            <a:rPr lang="id-ID" sz="1100" b="1" i="1" dirty="0">
              <a:latin typeface="Arial" pitchFamily="34" charset="0"/>
              <a:cs typeface="Arial" pitchFamily="34" charset="0"/>
            </a:rPr>
            <a:t>(Conduct</a:t>
          </a:r>
          <a:r>
            <a:rPr lang="id-ID" sz="1100" b="1" i="1" dirty="0">
              <a:latin typeface="Arial" pitchFamily="34" charset="0"/>
              <a:cs typeface="Arial" pitchFamily="34" charset="0"/>
              <a:sym typeface="Wingdings" pitchFamily="2" charset="2"/>
            </a:rPr>
            <a:t> </a:t>
          </a:r>
          <a:r>
            <a:rPr lang="id-ID" sz="1100" b="1" dirty="0">
              <a:latin typeface="Arial" pitchFamily="34" charset="0"/>
              <a:cs typeface="Arial" pitchFamily="34" charset="0"/>
            </a:rPr>
            <a:t>Tata laku batiniah, </a:t>
          </a:r>
          <a:r>
            <a:rPr lang="id-ID" sz="1100" dirty="0">
              <a:latin typeface="Arial" pitchFamily="34" charset="0"/>
              <a:cs typeface="Arial" pitchFamily="34" charset="0"/>
            </a:rPr>
            <a:t>mencerminkan jiwa, semangat, dan mentalitas yang baik bangsa Indonesia, sedangkan </a:t>
          </a:r>
          <a:r>
            <a:rPr lang="id-ID" sz="1100" b="1" dirty="0">
              <a:latin typeface="Arial" pitchFamily="34" charset="0"/>
              <a:cs typeface="Arial" pitchFamily="34" charset="0"/>
            </a:rPr>
            <a:t>Tata laku lahiriah, </a:t>
          </a:r>
          <a:r>
            <a:rPr lang="id-ID" sz="1100" dirty="0">
              <a:latin typeface="Arial" pitchFamily="34" charset="0"/>
              <a:cs typeface="Arial" pitchFamily="34" charset="0"/>
            </a:rPr>
            <a:t>tercermin dalam tindakan, perbuatan, dan perilaku bangsa Indonesia</a:t>
          </a:r>
        </a:p>
      </dgm:t>
    </dgm:pt>
    <dgm:pt modelId="{5D8AFA40-70A1-4A76-8EC2-E82FF50ADFDB}" type="parTrans" cxnId="{F47A5343-8EA3-4FB8-B4EF-6C0B351A230D}">
      <dgm:prSet/>
      <dgm:spPr/>
      <dgm:t>
        <a:bodyPr/>
        <a:lstStyle/>
        <a:p>
          <a:endParaRPr lang="id-ID" sz="1400"/>
        </a:p>
      </dgm:t>
    </dgm:pt>
    <dgm:pt modelId="{BBA829C2-7D15-4B05-B303-DD1D65BC1FFB}" type="sibTrans" cxnId="{F47A5343-8EA3-4FB8-B4EF-6C0B351A230D}">
      <dgm:prSet/>
      <dgm:spPr/>
      <dgm:t>
        <a:bodyPr/>
        <a:lstStyle/>
        <a:p>
          <a:endParaRPr lang="id-ID" sz="1400"/>
        </a:p>
      </dgm:t>
    </dgm:pt>
    <dgm:pt modelId="{420BC184-CDA2-47D2-A3F4-174D85734CFE}" type="pres">
      <dgm:prSet presAssocID="{937F6EEF-815E-422E-98A8-96443048C1A5}" presName="linearFlow" presStyleCnt="0">
        <dgm:presLayoutVars>
          <dgm:dir/>
          <dgm:animLvl val="lvl"/>
          <dgm:resizeHandles val="exact"/>
        </dgm:presLayoutVars>
      </dgm:prSet>
      <dgm:spPr/>
    </dgm:pt>
    <dgm:pt modelId="{A5E45624-975A-4D70-B9EA-21FC4F5DD8BC}" type="pres">
      <dgm:prSet presAssocID="{6DB50C26-3D29-48EC-8510-D1DE57956929}" presName="composite" presStyleCnt="0"/>
      <dgm:spPr/>
    </dgm:pt>
    <dgm:pt modelId="{5ED222E9-13AD-4F36-8EA6-5CE6F4A0D325}" type="pres">
      <dgm:prSet presAssocID="{6DB50C26-3D29-48EC-8510-D1DE57956929}" presName="parentText" presStyleLbl="alignNode1" presStyleIdx="0" presStyleCnt="3">
        <dgm:presLayoutVars>
          <dgm:chMax val="1"/>
          <dgm:bulletEnabled val="1"/>
        </dgm:presLayoutVars>
      </dgm:prSet>
      <dgm:spPr/>
    </dgm:pt>
    <dgm:pt modelId="{8EA75A93-8653-4405-ACAA-9F5DA6E218C7}" type="pres">
      <dgm:prSet presAssocID="{6DB50C26-3D29-48EC-8510-D1DE57956929}" presName="descendantText" presStyleLbl="alignAcc1" presStyleIdx="0" presStyleCnt="3" custScaleX="94084" custScaleY="127729">
        <dgm:presLayoutVars>
          <dgm:bulletEnabled val="1"/>
        </dgm:presLayoutVars>
      </dgm:prSet>
      <dgm:spPr/>
    </dgm:pt>
    <dgm:pt modelId="{EC838AFB-5567-4039-83C4-28145F298E39}" type="pres">
      <dgm:prSet presAssocID="{72B2C957-AA23-455F-8F3E-A0BC203E2F65}" presName="sp" presStyleCnt="0"/>
      <dgm:spPr/>
    </dgm:pt>
    <dgm:pt modelId="{BD576150-BD84-4521-9B9A-1AD95107F9EF}" type="pres">
      <dgm:prSet presAssocID="{21470213-4F42-419C-A2EC-A11B62CDFC3D}" presName="composite" presStyleCnt="0"/>
      <dgm:spPr/>
    </dgm:pt>
    <dgm:pt modelId="{E95C03D8-5595-4A49-B33D-5963B50F73E7}" type="pres">
      <dgm:prSet presAssocID="{21470213-4F42-419C-A2EC-A11B62CDFC3D}" presName="parentText" presStyleLbl="alignNode1" presStyleIdx="1" presStyleCnt="3">
        <dgm:presLayoutVars>
          <dgm:chMax val="1"/>
          <dgm:bulletEnabled val="1"/>
        </dgm:presLayoutVars>
      </dgm:prSet>
      <dgm:spPr/>
    </dgm:pt>
    <dgm:pt modelId="{7CA3A280-33DF-4436-996F-E95DCC0CF65F}" type="pres">
      <dgm:prSet presAssocID="{21470213-4F42-419C-A2EC-A11B62CDFC3D}" presName="descendantText" presStyleLbl="alignAcc1" presStyleIdx="1" presStyleCnt="3" custScaleX="94059" custScaleY="118102">
        <dgm:presLayoutVars>
          <dgm:bulletEnabled val="1"/>
        </dgm:presLayoutVars>
      </dgm:prSet>
      <dgm:spPr/>
    </dgm:pt>
    <dgm:pt modelId="{992D9749-03DF-48D7-B757-67A708245600}" type="pres">
      <dgm:prSet presAssocID="{B4F0988E-05E2-47CD-9B45-BCF2AD21D092}" presName="sp" presStyleCnt="0"/>
      <dgm:spPr/>
    </dgm:pt>
    <dgm:pt modelId="{B9CAF312-529B-4228-873A-B0EA48B1C8D4}" type="pres">
      <dgm:prSet presAssocID="{70F91D93-2CAC-4D12-9750-68E13064D058}" presName="composite" presStyleCnt="0"/>
      <dgm:spPr/>
    </dgm:pt>
    <dgm:pt modelId="{CC0C564E-1996-4D63-808E-95E874E05805}" type="pres">
      <dgm:prSet presAssocID="{70F91D93-2CAC-4D12-9750-68E13064D058}" presName="parentText" presStyleLbl="alignNode1" presStyleIdx="2" presStyleCnt="3" custLinFactNeighborX="-9490" custLinFactNeighborY="4854">
        <dgm:presLayoutVars>
          <dgm:chMax val="1"/>
          <dgm:bulletEnabled val="1"/>
        </dgm:presLayoutVars>
      </dgm:prSet>
      <dgm:spPr/>
    </dgm:pt>
    <dgm:pt modelId="{F78138C5-58C0-4DBA-9615-0866837387E8}" type="pres">
      <dgm:prSet presAssocID="{70F91D93-2CAC-4D12-9750-68E13064D058}" presName="descendantText" presStyleLbl="alignAcc1" presStyleIdx="2" presStyleCnt="3" custScaleX="97854" custScaleY="117269" custLinFactNeighborX="1898" custLinFactNeighborY="3352">
        <dgm:presLayoutVars>
          <dgm:bulletEnabled val="1"/>
        </dgm:presLayoutVars>
      </dgm:prSet>
      <dgm:spPr/>
    </dgm:pt>
  </dgm:ptLst>
  <dgm:cxnLst>
    <dgm:cxn modelId="{B6C2CD3E-655F-474E-B9A9-EB843582C925}" srcId="{937F6EEF-815E-422E-98A8-96443048C1A5}" destId="{21470213-4F42-419C-A2EC-A11B62CDFC3D}" srcOrd="1" destOrd="0" parTransId="{0835A92C-F376-490F-B8FC-0DD60AAD9244}" sibTransId="{B4F0988E-05E2-47CD-9B45-BCF2AD21D092}"/>
    <dgm:cxn modelId="{849B6F5B-9444-44F4-9375-2C2D3652001D}" type="presOf" srcId="{6DB50C26-3D29-48EC-8510-D1DE57956929}" destId="{5ED222E9-13AD-4F36-8EA6-5CE6F4A0D325}" srcOrd="0" destOrd="0" presId="urn:microsoft.com/office/officeart/2005/8/layout/chevron2"/>
    <dgm:cxn modelId="{F47A5343-8EA3-4FB8-B4EF-6C0B351A230D}" srcId="{70F91D93-2CAC-4D12-9750-68E13064D058}" destId="{1E5FA79F-7877-4CA5-AE3A-8C41CDA52C51}" srcOrd="0" destOrd="0" parTransId="{5D8AFA40-70A1-4A76-8EC2-E82FF50ADFDB}" sibTransId="{BBA829C2-7D15-4B05-B303-DD1D65BC1FFB}"/>
    <dgm:cxn modelId="{34AD8C71-6083-4354-BBCB-30D5A7CDC7DE}" type="presOf" srcId="{937F6EEF-815E-422E-98A8-96443048C1A5}" destId="{420BC184-CDA2-47D2-A3F4-174D85734CFE}" srcOrd="0" destOrd="0" presId="urn:microsoft.com/office/officeart/2005/8/layout/chevron2"/>
    <dgm:cxn modelId="{4AE65C58-6796-4ACD-A233-BDFAA38629FA}" type="presOf" srcId="{1E5FA79F-7877-4CA5-AE3A-8C41CDA52C51}" destId="{F78138C5-58C0-4DBA-9615-0866837387E8}" srcOrd="0" destOrd="0" presId="urn:microsoft.com/office/officeart/2005/8/layout/chevron2"/>
    <dgm:cxn modelId="{08FE047C-5BD5-47DB-A57D-EC5E80850BD2}" srcId="{937F6EEF-815E-422E-98A8-96443048C1A5}" destId="{6DB50C26-3D29-48EC-8510-D1DE57956929}" srcOrd="0" destOrd="0" parTransId="{E79A93E8-78B0-4BA0-A81F-D58FEE618DEC}" sibTransId="{72B2C957-AA23-455F-8F3E-A0BC203E2F65}"/>
    <dgm:cxn modelId="{30C65FA3-234B-46C3-9671-57553A089A38}" srcId="{6DB50C26-3D29-48EC-8510-D1DE57956929}" destId="{7B6A5C2A-35F4-439D-A3FD-C924E0DB710F}" srcOrd="0" destOrd="0" parTransId="{5AB62AB6-C3F7-41DC-8850-38E690C6A4AD}" sibTransId="{36CB78EC-E34D-477D-B522-87B34630DA41}"/>
    <dgm:cxn modelId="{043D62AA-7A1E-495D-90A4-3AA5CB4F34FE}" type="presOf" srcId="{70F91D93-2CAC-4D12-9750-68E13064D058}" destId="{CC0C564E-1996-4D63-808E-95E874E05805}" srcOrd="0" destOrd="0" presId="urn:microsoft.com/office/officeart/2005/8/layout/chevron2"/>
    <dgm:cxn modelId="{FCC63DB0-77D0-47FE-AB1D-C768F3053735}" srcId="{21470213-4F42-419C-A2EC-A11B62CDFC3D}" destId="{0D584012-2672-4D45-8C94-99B04CF06384}" srcOrd="0" destOrd="0" parTransId="{714EEABC-F7DA-4CDE-B35D-427D3FCDA205}" sibTransId="{477A54D3-8E87-4B10-9287-3D0505BA9584}"/>
    <dgm:cxn modelId="{49239EBA-7173-414A-A525-B774DF70AE1F}" type="presOf" srcId="{21470213-4F42-419C-A2EC-A11B62CDFC3D}" destId="{E95C03D8-5595-4A49-B33D-5963B50F73E7}" srcOrd="0" destOrd="0" presId="urn:microsoft.com/office/officeart/2005/8/layout/chevron2"/>
    <dgm:cxn modelId="{132EBDBD-BCB2-4CB9-B16A-D18F95F66A3F}" srcId="{937F6EEF-815E-422E-98A8-96443048C1A5}" destId="{70F91D93-2CAC-4D12-9750-68E13064D058}" srcOrd="2" destOrd="0" parTransId="{5DB31C83-6515-459A-A342-C7CB4D559B99}" sibTransId="{D98FE82B-F081-4847-B00A-4E91E9DA9FB5}"/>
    <dgm:cxn modelId="{3A4D3CCC-89AF-49E8-AB9A-ADFA5EF29AB7}" type="presOf" srcId="{0D584012-2672-4D45-8C94-99B04CF06384}" destId="{7CA3A280-33DF-4436-996F-E95DCC0CF65F}" srcOrd="0" destOrd="0" presId="urn:microsoft.com/office/officeart/2005/8/layout/chevron2"/>
    <dgm:cxn modelId="{68E799CF-3F8D-4669-B3EA-DE514C086B34}" type="presOf" srcId="{7B6A5C2A-35F4-439D-A3FD-C924E0DB710F}" destId="{8EA75A93-8653-4405-ACAA-9F5DA6E218C7}" srcOrd="0" destOrd="0" presId="urn:microsoft.com/office/officeart/2005/8/layout/chevron2"/>
    <dgm:cxn modelId="{563ECC38-5DA2-4272-97B7-B26C1D2DBAE4}" type="presParOf" srcId="{420BC184-CDA2-47D2-A3F4-174D85734CFE}" destId="{A5E45624-975A-4D70-B9EA-21FC4F5DD8BC}" srcOrd="0" destOrd="0" presId="urn:microsoft.com/office/officeart/2005/8/layout/chevron2"/>
    <dgm:cxn modelId="{00FFC740-08B0-443F-9DF1-DA49D7962F6B}" type="presParOf" srcId="{A5E45624-975A-4D70-B9EA-21FC4F5DD8BC}" destId="{5ED222E9-13AD-4F36-8EA6-5CE6F4A0D325}" srcOrd="0" destOrd="0" presId="urn:microsoft.com/office/officeart/2005/8/layout/chevron2"/>
    <dgm:cxn modelId="{88D6A06B-FA49-40C5-893B-6075B3931281}" type="presParOf" srcId="{A5E45624-975A-4D70-B9EA-21FC4F5DD8BC}" destId="{8EA75A93-8653-4405-ACAA-9F5DA6E218C7}" srcOrd="1" destOrd="0" presId="urn:microsoft.com/office/officeart/2005/8/layout/chevron2"/>
    <dgm:cxn modelId="{ABD74752-7D74-433B-A8F7-84446C77F16C}" type="presParOf" srcId="{420BC184-CDA2-47D2-A3F4-174D85734CFE}" destId="{EC838AFB-5567-4039-83C4-28145F298E39}" srcOrd="1" destOrd="0" presId="urn:microsoft.com/office/officeart/2005/8/layout/chevron2"/>
    <dgm:cxn modelId="{83FA0C64-8CC5-4BE2-9744-CFFB619F7595}" type="presParOf" srcId="{420BC184-CDA2-47D2-A3F4-174D85734CFE}" destId="{BD576150-BD84-4521-9B9A-1AD95107F9EF}" srcOrd="2" destOrd="0" presId="urn:microsoft.com/office/officeart/2005/8/layout/chevron2"/>
    <dgm:cxn modelId="{65259B8A-EF4A-4E71-A7D7-013AB7F47927}" type="presParOf" srcId="{BD576150-BD84-4521-9B9A-1AD95107F9EF}" destId="{E95C03D8-5595-4A49-B33D-5963B50F73E7}" srcOrd="0" destOrd="0" presId="urn:microsoft.com/office/officeart/2005/8/layout/chevron2"/>
    <dgm:cxn modelId="{521004A1-FCA5-47D3-B806-59999FD5BE36}" type="presParOf" srcId="{BD576150-BD84-4521-9B9A-1AD95107F9EF}" destId="{7CA3A280-33DF-4436-996F-E95DCC0CF65F}" srcOrd="1" destOrd="0" presId="urn:microsoft.com/office/officeart/2005/8/layout/chevron2"/>
    <dgm:cxn modelId="{3A19EECF-CA4F-4465-82ED-592267CEFA5A}" type="presParOf" srcId="{420BC184-CDA2-47D2-A3F4-174D85734CFE}" destId="{992D9749-03DF-48D7-B757-67A708245600}" srcOrd="3" destOrd="0" presId="urn:microsoft.com/office/officeart/2005/8/layout/chevron2"/>
    <dgm:cxn modelId="{CAABC222-91E3-4004-90AD-7961C623D3DA}" type="presParOf" srcId="{420BC184-CDA2-47D2-A3F4-174D85734CFE}" destId="{B9CAF312-529B-4228-873A-B0EA48B1C8D4}" srcOrd="4" destOrd="0" presId="urn:microsoft.com/office/officeart/2005/8/layout/chevron2"/>
    <dgm:cxn modelId="{3B62BB62-FF1C-4350-A6BA-7CDCF65C2933}" type="presParOf" srcId="{B9CAF312-529B-4228-873A-B0EA48B1C8D4}" destId="{CC0C564E-1996-4D63-808E-95E874E05805}" srcOrd="0" destOrd="0" presId="urn:microsoft.com/office/officeart/2005/8/layout/chevron2"/>
    <dgm:cxn modelId="{1CC96912-F271-434E-8F6E-BBF2F76222C4}" type="presParOf" srcId="{B9CAF312-529B-4228-873A-B0EA48B1C8D4}" destId="{F78138C5-58C0-4DBA-9615-0866837387E8}"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CF5FEC-6B64-41F7-B8FC-D8364948D5C5}" type="doc">
      <dgm:prSet loTypeId="urn:microsoft.com/office/officeart/2005/8/layout/process5" loCatId="process" qsTypeId="urn:microsoft.com/office/officeart/2005/8/quickstyle/simple3" qsCatId="simple" csTypeId="urn:microsoft.com/office/officeart/2005/8/colors/colorful1#2" csCatId="colorful" phldr="1"/>
      <dgm:spPr/>
      <dgm:t>
        <a:bodyPr/>
        <a:lstStyle/>
        <a:p>
          <a:endParaRPr lang="id-ID"/>
        </a:p>
      </dgm:t>
    </dgm:pt>
    <dgm:pt modelId="{A44DD8A2-E11A-4258-AAFB-3C0C71B00D82}">
      <dgm:prSet custT="1">
        <dgm:style>
          <a:lnRef idx="2">
            <a:schemeClr val="dk1"/>
          </a:lnRef>
          <a:fillRef idx="1">
            <a:schemeClr val="lt1"/>
          </a:fillRef>
          <a:effectRef idx="0">
            <a:schemeClr val="dk1"/>
          </a:effectRef>
          <a:fontRef idx="minor">
            <a:schemeClr val="dk1"/>
          </a:fontRef>
        </dgm:style>
      </dgm:prSet>
      <dgm:spPr/>
      <dgm:t>
        <a:bodyPr/>
        <a:lstStyle/>
        <a:p>
          <a:pPr rtl="0">
            <a:lnSpc>
              <a:spcPct val="100000"/>
            </a:lnSpc>
            <a:spcBef>
              <a:spcPts val="0"/>
            </a:spcBef>
            <a:spcAft>
              <a:spcPts val="0"/>
            </a:spcAft>
          </a:pPr>
          <a:r>
            <a:rPr lang="id-ID" sz="1000" dirty="0">
              <a:latin typeface="Arial" pitchFamily="34" charset="0"/>
              <a:cs typeface="Arial" pitchFamily="34" charset="0"/>
            </a:rPr>
            <a:t>Wawasan kebangsaan mengamanatkan kepada seluruh bangsa agar menempatkan persatuan, kesatuan, serta kepentingan dan keselamatan bangsa dan negara di atas kepentingan pribadi atau golongan; </a:t>
          </a:r>
        </a:p>
      </dgm:t>
    </dgm:pt>
    <dgm:pt modelId="{9170CF67-99CA-487B-99B0-50CE8988FF34}" type="parTrans" cxnId="{DAC1C813-6EAE-41E8-947C-E24B83303D37}">
      <dgm:prSet/>
      <dgm:spPr/>
      <dgm:t>
        <a:bodyPr/>
        <a:lstStyle/>
        <a:p>
          <a:pPr>
            <a:lnSpc>
              <a:spcPct val="100000"/>
            </a:lnSpc>
            <a:spcBef>
              <a:spcPts val="0"/>
            </a:spcBef>
            <a:spcAft>
              <a:spcPts val="0"/>
            </a:spcAft>
          </a:pPr>
          <a:endParaRPr lang="id-ID" sz="1000">
            <a:latin typeface="Arial" pitchFamily="34" charset="0"/>
            <a:cs typeface="Arial" pitchFamily="34" charset="0"/>
          </a:endParaRPr>
        </a:p>
      </dgm:t>
    </dgm:pt>
    <dgm:pt modelId="{9DCA45CE-CF31-4905-8324-21ECFBDBA137}" type="sibTrans" cxnId="{DAC1C813-6EAE-41E8-947C-E24B83303D37}">
      <dgm:prSet custT="1">
        <dgm:style>
          <a:lnRef idx="2">
            <a:schemeClr val="dk1">
              <a:shade val="50000"/>
            </a:schemeClr>
          </a:lnRef>
          <a:fillRef idx="1">
            <a:schemeClr val="dk1"/>
          </a:fillRef>
          <a:effectRef idx="0">
            <a:schemeClr val="dk1"/>
          </a:effectRef>
          <a:fontRef idx="minor">
            <a:schemeClr val="lt1"/>
          </a:fontRef>
        </dgm:style>
      </dgm:prSet>
      <dgm:spPr/>
      <dgm:t>
        <a:bodyPr/>
        <a:lstStyle/>
        <a:p>
          <a:pPr>
            <a:lnSpc>
              <a:spcPct val="100000"/>
            </a:lnSpc>
            <a:spcBef>
              <a:spcPts val="0"/>
            </a:spcBef>
            <a:spcAft>
              <a:spcPts val="0"/>
            </a:spcAft>
          </a:pPr>
          <a:endParaRPr lang="id-ID" sz="1000">
            <a:latin typeface="Arial" pitchFamily="34" charset="0"/>
            <a:cs typeface="Arial" pitchFamily="34" charset="0"/>
          </a:endParaRPr>
        </a:p>
      </dgm:t>
    </dgm:pt>
    <dgm:pt modelId="{C4BBB52E-569E-49C2-88EC-EB39F93457D2}">
      <dgm:prSet custT="1">
        <dgm:style>
          <a:lnRef idx="2">
            <a:schemeClr val="dk1"/>
          </a:lnRef>
          <a:fillRef idx="1">
            <a:schemeClr val="lt1"/>
          </a:fillRef>
          <a:effectRef idx="0">
            <a:schemeClr val="dk1"/>
          </a:effectRef>
          <a:fontRef idx="minor">
            <a:schemeClr val="dk1"/>
          </a:fontRef>
        </dgm:style>
      </dgm:prSet>
      <dgm:spPr/>
      <dgm:t>
        <a:bodyPr/>
        <a:lstStyle/>
        <a:p>
          <a:pPr rtl="0">
            <a:lnSpc>
              <a:spcPct val="100000"/>
            </a:lnSpc>
            <a:spcBef>
              <a:spcPts val="0"/>
            </a:spcBef>
            <a:spcAft>
              <a:spcPts val="0"/>
            </a:spcAft>
          </a:pPr>
          <a:r>
            <a:rPr lang="id-ID" sz="1000" dirty="0">
              <a:latin typeface="Arial" pitchFamily="34" charset="0"/>
              <a:cs typeface="Arial" pitchFamily="34" charset="0"/>
            </a:rPr>
            <a:t>Wawasan kebangsaan mengembangkan persatuan Indonesia sedemikian rupa sehingga asas Bhinneka Tunggal Ika dipertahankan; </a:t>
          </a:r>
        </a:p>
      </dgm:t>
    </dgm:pt>
    <dgm:pt modelId="{F55CD664-771D-4CDA-9729-237058F478BF}" type="parTrans" cxnId="{B5B7F585-9E56-45F1-B4F8-AF722F90F3F4}">
      <dgm:prSet/>
      <dgm:spPr/>
      <dgm:t>
        <a:bodyPr/>
        <a:lstStyle/>
        <a:p>
          <a:pPr>
            <a:lnSpc>
              <a:spcPct val="100000"/>
            </a:lnSpc>
            <a:spcBef>
              <a:spcPts val="0"/>
            </a:spcBef>
            <a:spcAft>
              <a:spcPts val="0"/>
            </a:spcAft>
          </a:pPr>
          <a:endParaRPr lang="id-ID" sz="1000">
            <a:latin typeface="Arial" pitchFamily="34" charset="0"/>
            <a:cs typeface="Arial" pitchFamily="34" charset="0"/>
          </a:endParaRPr>
        </a:p>
      </dgm:t>
    </dgm:pt>
    <dgm:pt modelId="{79C3E80B-8C53-414C-A9B1-C9D04AE927FB}" type="sibTrans" cxnId="{B5B7F585-9E56-45F1-B4F8-AF722F90F3F4}">
      <dgm:prSet custT="1">
        <dgm:style>
          <a:lnRef idx="2">
            <a:schemeClr val="dk1">
              <a:shade val="50000"/>
            </a:schemeClr>
          </a:lnRef>
          <a:fillRef idx="1">
            <a:schemeClr val="dk1"/>
          </a:fillRef>
          <a:effectRef idx="0">
            <a:schemeClr val="dk1"/>
          </a:effectRef>
          <a:fontRef idx="minor">
            <a:schemeClr val="lt1"/>
          </a:fontRef>
        </dgm:style>
      </dgm:prSet>
      <dgm:spPr/>
      <dgm:t>
        <a:bodyPr/>
        <a:lstStyle/>
        <a:p>
          <a:pPr>
            <a:lnSpc>
              <a:spcPct val="100000"/>
            </a:lnSpc>
            <a:spcBef>
              <a:spcPts val="0"/>
            </a:spcBef>
            <a:spcAft>
              <a:spcPts val="0"/>
            </a:spcAft>
          </a:pPr>
          <a:endParaRPr lang="id-ID" sz="1000" dirty="0">
            <a:latin typeface="Arial" pitchFamily="34" charset="0"/>
            <a:cs typeface="Arial" pitchFamily="34" charset="0"/>
          </a:endParaRPr>
        </a:p>
      </dgm:t>
    </dgm:pt>
    <dgm:pt modelId="{62EDC227-0E8B-4F7A-913C-859D7F54908F}">
      <dgm:prSet custT="1">
        <dgm:style>
          <a:lnRef idx="2">
            <a:schemeClr val="dk1"/>
          </a:lnRef>
          <a:fillRef idx="1">
            <a:schemeClr val="lt1"/>
          </a:fillRef>
          <a:effectRef idx="0">
            <a:schemeClr val="dk1"/>
          </a:effectRef>
          <a:fontRef idx="minor">
            <a:schemeClr val="dk1"/>
          </a:fontRef>
        </dgm:style>
      </dgm:prSet>
      <dgm:spPr/>
      <dgm:t>
        <a:bodyPr/>
        <a:lstStyle/>
        <a:p>
          <a:pPr rtl="0">
            <a:lnSpc>
              <a:spcPct val="100000"/>
            </a:lnSpc>
            <a:spcBef>
              <a:spcPts val="0"/>
            </a:spcBef>
            <a:spcAft>
              <a:spcPts val="0"/>
            </a:spcAft>
          </a:pPr>
          <a:r>
            <a:rPr lang="id-ID" sz="1000" dirty="0">
              <a:latin typeface="Arial" pitchFamily="34" charset="0"/>
              <a:cs typeface="Arial" pitchFamily="34" charset="0"/>
            </a:rPr>
            <a:t>Wawasan kebangsaan tidak memberi tempat pada patriotisme yang licik; </a:t>
          </a:r>
        </a:p>
      </dgm:t>
    </dgm:pt>
    <dgm:pt modelId="{CE1CF08F-563A-4545-BE1A-31B77ADCDB75}" type="parTrans" cxnId="{B7281539-672E-4035-98B8-1D2BCA8C249D}">
      <dgm:prSet/>
      <dgm:spPr/>
      <dgm:t>
        <a:bodyPr/>
        <a:lstStyle/>
        <a:p>
          <a:pPr>
            <a:lnSpc>
              <a:spcPct val="100000"/>
            </a:lnSpc>
            <a:spcBef>
              <a:spcPts val="0"/>
            </a:spcBef>
            <a:spcAft>
              <a:spcPts val="0"/>
            </a:spcAft>
          </a:pPr>
          <a:endParaRPr lang="id-ID" sz="1000">
            <a:latin typeface="Arial" pitchFamily="34" charset="0"/>
            <a:cs typeface="Arial" pitchFamily="34" charset="0"/>
          </a:endParaRPr>
        </a:p>
      </dgm:t>
    </dgm:pt>
    <dgm:pt modelId="{D1F2A62C-F271-41CA-A6FB-7C2467EC0F46}" type="sibTrans" cxnId="{B7281539-672E-4035-98B8-1D2BCA8C249D}">
      <dgm:prSet custT="1">
        <dgm:style>
          <a:lnRef idx="2">
            <a:schemeClr val="dk1">
              <a:shade val="50000"/>
            </a:schemeClr>
          </a:lnRef>
          <a:fillRef idx="1">
            <a:schemeClr val="dk1"/>
          </a:fillRef>
          <a:effectRef idx="0">
            <a:schemeClr val="dk1"/>
          </a:effectRef>
          <a:fontRef idx="minor">
            <a:schemeClr val="lt1"/>
          </a:fontRef>
        </dgm:style>
      </dgm:prSet>
      <dgm:spPr/>
      <dgm:t>
        <a:bodyPr/>
        <a:lstStyle/>
        <a:p>
          <a:pPr>
            <a:lnSpc>
              <a:spcPct val="100000"/>
            </a:lnSpc>
            <a:spcBef>
              <a:spcPts val="0"/>
            </a:spcBef>
            <a:spcAft>
              <a:spcPts val="0"/>
            </a:spcAft>
          </a:pPr>
          <a:endParaRPr lang="id-ID" sz="1000">
            <a:latin typeface="Arial" pitchFamily="34" charset="0"/>
            <a:cs typeface="Arial" pitchFamily="34" charset="0"/>
          </a:endParaRPr>
        </a:p>
      </dgm:t>
    </dgm:pt>
    <dgm:pt modelId="{9E4DF12E-3734-41C4-BFD5-812779E190A7}">
      <dgm:prSet custT="1">
        <dgm:style>
          <a:lnRef idx="2">
            <a:schemeClr val="dk1"/>
          </a:lnRef>
          <a:fillRef idx="1">
            <a:schemeClr val="lt1"/>
          </a:fillRef>
          <a:effectRef idx="0">
            <a:schemeClr val="dk1"/>
          </a:effectRef>
          <a:fontRef idx="minor">
            <a:schemeClr val="dk1"/>
          </a:fontRef>
        </dgm:style>
      </dgm:prSet>
      <dgm:spPr/>
      <dgm:t>
        <a:bodyPr/>
        <a:lstStyle/>
        <a:p>
          <a:pPr rtl="0">
            <a:lnSpc>
              <a:spcPct val="100000"/>
            </a:lnSpc>
            <a:spcBef>
              <a:spcPts val="0"/>
            </a:spcBef>
            <a:spcAft>
              <a:spcPts val="0"/>
            </a:spcAft>
          </a:pPr>
          <a:r>
            <a:rPr lang="id-ID" sz="1000" dirty="0">
              <a:latin typeface="Arial" pitchFamily="34" charset="0"/>
              <a:cs typeface="Arial" pitchFamily="34" charset="0"/>
            </a:rPr>
            <a:t>Dengan wawasan kebangsaan yang dilandasi oleh pandangan hidup Pancasila, bangsa Indonesia telah berhasil merintis jalan menjalani misinya di tengah-tengah tata kehidupan di dunia; </a:t>
          </a:r>
        </a:p>
      </dgm:t>
    </dgm:pt>
    <dgm:pt modelId="{65848F53-B38D-4477-AE60-8B99F9719DED}" type="parTrans" cxnId="{86208477-519C-4483-BF68-DD1DB3080D31}">
      <dgm:prSet/>
      <dgm:spPr/>
      <dgm:t>
        <a:bodyPr/>
        <a:lstStyle/>
        <a:p>
          <a:pPr>
            <a:lnSpc>
              <a:spcPct val="100000"/>
            </a:lnSpc>
            <a:spcBef>
              <a:spcPts val="0"/>
            </a:spcBef>
            <a:spcAft>
              <a:spcPts val="0"/>
            </a:spcAft>
          </a:pPr>
          <a:endParaRPr lang="id-ID" sz="1000">
            <a:latin typeface="Arial" pitchFamily="34" charset="0"/>
            <a:cs typeface="Arial" pitchFamily="34" charset="0"/>
          </a:endParaRPr>
        </a:p>
      </dgm:t>
    </dgm:pt>
    <dgm:pt modelId="{B3F239AC-0001-46DF-8C92-E265D9950AD5}" type="sibTrans" cxnId="{86208477-519C-4483-BF68-DD1DB3080D31}">
      <dgm:prSet custT="1">
        <dgm:style>
          <a:lnRef idx="2">
            <a:schemeClr val="dk1">
              <a:shade val="50000"/>
            </a:schemeClr>
          </a:lnRef>
          <a:fillRef idx="1">
            <a:schemeClr val="dk1"/>
          </a:fillRef>
          <a:effectRef idx="0">
            <a:schemeClr val="dk1"/>
          </a:effectRef>
          <a:fontRef idx="minor">
            <a:schemeClr val="lt1"/>
          </a:fontRef>
        </dgm:style>
      </dgm:prSet>
      <dgm:spPr/>
      <dgm:t>
        <a:bodyPr/>
        <a:lstStyle/>
        <a:p>
          <a:pPr>
            <a:lnSpc>
              <a:spcPct val="100000"/>
            </a:lnSpc>
            <a:spcBef>
              <a:spcPts val="0"/>
            </a:spcBef>
            <a:spcAft>
              <a:spcPts val="0"/>
            </a:spcAft>
          </a:pPr>
          <a:endParaRPr lang="id-ID" sz="1000">
            <a:latin typeface="Arial" pitchFamily="34" charset="0"/>
            <a:cs typeface="Arial" pitchFamily="34" charset="0"/>
          </a:endParaRPr>
        </a:p>
      </dgm:t>
    </dgm:pt>
    <dgm:pt modelId="{DA59F5B8-F288-4734-A1CD-46DBECB2F307}">
      <dgm:prSet custT="1">
        <dgm:style>
          <a:lnRef idx="2">
            <a:schemeClr val="dk1"/>
          </a:lnRef>
          <a:fillRef idx="1">
            <a:schemeClr val="lt1"/>
          </a:fillRef>
          <a:effectRef idx="0">
            <a:schemeClr val="dk1"/>
          </a:effectRef>
          <a:fontRef idx="minor">
            <a:schemeClr val="dk1"/>
          </a:fontRef>
        </dgm:style>
      </dgm:prSet>
      <dgm:spPr/>
      <dgm:t>
        <a:bodyPr/>
        <a:lstStyle/>
        <a:p>
          <a:pPr rtl="0">
            <a:lnSpc>
              <a:spcPct val="100000"/>
            </a:lnSpc>
            <a:spcBef>
              <a:spcPts val="0"/>
            </a:spcBef>
            <a:spcAft>
              <a:spcPts val="0"/>
            </a:spcAft>
          </a:pPr>
          <a:r>
            <a:rPr lang="id-ID" sz="1000" dirty="0">
              <a:latin typeface="Arial" pitchFamily="34" charset="0"/>
              <a:cs typeface="Arial" pitchFamily="34" charset="0"/>
            </a:rPr>
            <a:t>NKRI yang merdeka, bersatu, berdaulat, adil dan makmur bertekad untuk mewujudkan bangsa yang maju dan mandiri serta sejahtera lahir batin, sejajar dengan bangsa lain yang sudah maju. </a:t>
          </a:r>
        </a:p>
      </dgm:t>
    </dgm:pt>
    <dgm:pt modelId="{063F6DC5-56F2-4D3B-B505-251F46C45861}" type="parTrans" cxnId="{CBB15AB6-AB36-4808-8A8E-B7B798CC1FFE}">
      <dgm:prSet/>
      <dgm:spPr/>
      <dgm:t>
        <a:bodyPr/>
        <a:lstStyle/>
        <a:p>
          <a:pPr>
            <a:lnSpc>
              <a:spcPct val="100000"/>
            </a:lnSpc>
            <a:spcBef>
              <a:spcPts val="0"/>
            </a:spcBef>
            <a:spcAft>
              <a:spcPts val="0"/>
            </a:spcAft>
          </a:pPr>
          <a:endParaRPr lang="id-ID" sz="1000">
            <a:latin typeface="Arial" pitchFamily="34" charset="0"/>
            <a:cs typeface="Arial" pitchFamily="34" charset="0"/>
          </a:endParaRPr>
        </a:p>
      </dgm:t>
    </dgm:pt>
    <dgm:pt modelId="{EB7B21A3-7D63-4AEE-BB1B-9D30E6CDC09A}" type="sibTrans" cxnId="{CBB15AB6-AB36-4808-8A8E-B7B798CC1FFE}">
      <dgm:prSet/>
      <dgm:spPr/>
      <dgm:t>
        <a:bodyPr/>
        <a:lstStyle/>
        <a:p>
          <a:pPr>
            <a:lnSpc>
              <a:spcPct val="100000"/>
            </a:lnSpc>
            <a:spcBef>
              <a:spcPts val="0"/>
            </a:spcBef>
            <a:spcAft>
              <a:spcPts val="0"/>
            </a:spcAft>
          </a:pPr>
          <a:endParaRPr lang="id-ID" sz="1000">
            <a:latin typeface="Arial" pitchFamily="34" charset="0"/>
            <a:cs typeface="Arial" pitchFamily="34" charset="0"/>
          </a:endParaRPr>
        </a:p>
      </dgm:t>
    </dgm:pt>
    <dgm:pt modelId="{2164013E-2674-4174-97AE-1EA06090D968}" type="pres">
      <dgm:prSet presAssocID="{4ECF5FEC-6B64-41F7-B8FC-D8364948D5C5}" presName="diagram" presStyleCnt="0">
        <dgm:presLayoutVars>
          <dgm:dir/>
          <dgm:resizeHandles val="exact"/>
        </dgm:presLayoutVars>
      </dgm:prSet>
      <dgm:spPr/>
    </dgm:pt>
    <dgm:pt modelId="{C6778B43-F81F-4450-85E9-09D1F8718A48}" type="pres">
      <dgm:prSet presAssocID="{A44DD8A2-E11A-4258-AAFB-3C0C71B00D82}" presName="node" presStyleLbl="node1" presStyleIdx="0" presStyleCnt="5" custScaleX="141869" custScaleY="208173">
        <dgm:presLayoutVars>
          <dgm:bulletEnabled val="1"/>
        </dgm:presLayoutVars>
      </dgm:prSet>
      <dgm:spPr/>
    </dgm:pt>
    <dgm:pt modelId="{C4B7380D-2099-49C6-A163-49FA14FA6B5F}" type="pres">
      <dgm:prSet presAssocID="{9DCA45CE-CF31-4905-8324-21ECFBDBA137}" presName="sibTrans" presStyleLbl="sibTrans2D1" presStyleIdx="0" presStyleCnt="4"/>
      <dgm:spPr/>
    </dgm:pt>
    <dgm:pt modelId="{79F07002-A528-4662-BF70-A9D01E122711}" type="pres">
      <dgm:prSet presAssocID="{9DCA45CE-CF31-4905-8324-21ECFBDBA137}" presName="connectorText" presStyleLbl="sibTrans2D1" presStyleIdx="0" presStyleCnt="4"/>
      <dgm:spPr/>
    </dgm:pt>
    <dgm:pt modelId="{3584F681-2086-48B8-B15F-FA041DD838F6}" type="pres">
      <dgm:prSet presAssocID="{C4BBB52E-569E-49C2-88EC-EB39F93457D2}" presName="node" presStyleLbl="node1" presStyleIdx="1" presStyleCnt="5" custScaleY="207353">
        <dgm:presLayoutVars>
          <dgm:bulletEnabled val="1"/>
        </dgm:presLayoutVars>
      </dgm:prSet>
      <dgm:spPr/>
    </dgm:pt>
    <dgm:pt modelId="{82E1AFA5-1656-4F02-A38B-DB7382E475AC}" type="pres">
      <dgm:prSet presAssocID="{79C3E80B-8C53-414C-A9B1-C9D04AE927FB}" presName="sibTrans" presStyleLbl="sibTrans2D1" presStyleIdx="1" presStyleCnt="4" custScaleY="110951"/>
      <dgm:spPr/>
    </dgm:pt>
    <dgm:pt modelId="{F2444110-27A6-4BB2-8FA0-F8AFEBD8497A}" type="pres">
      <dgm:prSet presAssocID="{79C3E80B-8C53-414C-A9B1-C9D04AE927FB}" presName="connectorText" presStyleLbl="sibTrans2D1" presStyleIdx="1" presStyleCnt="4"/>
      <dgm:spPr/>
    </dgm:pt>
    <dgm:pt modelId="{CC6D4713-D26C-4F95-99A3-9B30FC4BCD81}" type="pres">
      <dgm:prSet presAssocID="{62EDC227-0E8B-4F7A-913C-859D7F54908F}" presName="node" presStyleLbl="node1" presStyleIdx="2" presStyleCnt="5" custScaleY="123875">
        <dgm:presLayoutVars>
          <dgm:bulletEnabled val="1"/>
        </dgm:presLayoutVars>
      </dgm:prSet>
      <dgm:spPr/>
    </dgm:pt>
    <dgm:pt modelId="{D39AF380-8380-4438-8018-F344731912C5}" type="pres">
      <dgm:prSet presAssocID="{D1F2A62C-F271-41CA-A6FB-7C2467EC0F46}" presName="sibTrans" presStyleLbl="sibTrans2D1" presStyleIdx="2" presStyleCnt="4" custScaleX="108882" custLinFactNeighborX="2731" custLinFactNeighborY="-3082"/>
      <dgm:spPr/>
    </dgm:pt>
    <dgm:pt modelId="{21C82106-E575-4F37-B82C-6A13D9BB0C55}" type="pres">
      <dgm:prSet presAssocID="{D1F2A62C-F271-41CA-A6FB-7C2467EC0F46}" presName="connectorText" presStyleLbl="sibTrans2D1" presStyleIdx="2" presStyleCnt="4"/>
      <dgm:spPr/>
    </dgm:pt>
    <dgm:pt modelId="{0F0E1F61-A94C-4B77-992A-3E822996D2D6}" type="pres">
      <dgm:prSet presAssocID="{9E4DF12E-3734-41C4-BFD5-812779E190A7}" presName="node" presStyleLbl="node1" presStyleIdx="3" presStyleCnt="5" custScaleX="130266" custScaleY="195918">
        <dgm:presLayoutVars>
          <dgm:bulletEnabled val="1"/>
        </dgm:presLayoutVars>
      </dgm:prSet>
      <dgm:spPr/>
    </dgm:pt>
    <dgm:pt modelId="{7D30CABF-1F23-4FA2-90C3-7E269E213E4A}" type="pres">
      <dgm:prSet presAssocID="{B3F239AC-0001-46DF-8C92-E265D9950AD5}" presName="sibTrans" presStyleLbl="sibTrans2D1" presStyleIdx="3" presStyleCnt="4" custScaleX="133212" custScaleY="120154"/>
      <dgm:spPr/>
    </dgm:pt>
    <dgm:pt modelId="{53909BDA-3150-4EDA-8508-40E6D33BD138}" type="pres">
      <dgm:prSet presAssocID="{B3F239AC-0001-46DF-8C92-E265D9950AD5}" presName="connectorText" presStyleLbl="sibTrans2D1" presStyleIdx="3" presStyleCnt="4"/>
      <dgm:spPr/>
    </dgm:pt>
    <dgm:pt modelId="{E782020D-4AE3-4E26-BCC4-B376CCEB4191}" type="pres">
      <dgm:prSet presAssocID="{DA59F5B8-F288-4734-A1CD-46DBECB2F307}" presName="node" presStyleLbl="node1" presStyleIdx="4" presStyleCnt="5" custScaleX="149954" custScaleY="184863">
        <dgm:presLayoutVars>
          <dgm:bulletEnabled val="1"/>
        </dgm:presLayoutVars>
      </dgm:prSet>
      <dgm:spPr/>
    </dgm:pt>
  </dgm:ptLst>
  <dgm:cxnLst>
    <dgm:cxn modelId="{7A7C2A08-26A5-4EBA-9929-F8F9954481A9}" type="presOf" srcId="{79C3E80B-8C53-414C-A9B1-C9D04AE927FB}" destId="{82E1AFA5-1656-4F02-A38B-DB7382E475AC}" srcOrd="0" destOrd="0" presId="urn:microsoft.com/office/officeart/2005/8/layout/process5"/>
    <dgm:cxn modelId="{DAC1C813-6EAE-41E8-947C-E24B83303D37}" srcId="{4ECF5FEC-6B64-41F7-B8FC-D8364948D5C5}" destId="{A44DD8A2-E11A-4258-AAFB-3C0C71B00D82}" srcOrd="0" destOrd="0" parTransId="{9170CF67-99CA-487B-99B0-50CE8988FF34}" sibTransId="{9DCA45CE-CF31-4905-8324-21ECFBDBA137}"/>
    <dgm:cxn modelId="{F3CCA731-A2A8-4DA1-8571-45AEF925B6EE}" type="presOf" srcId="{A44DD8A2-E11A-4258-AAFB-3C0C71B00D82}" destId="{C6778B43-F81F-4450-85E9-09D1F8718A48}" srcOrd="0" destOrd="0" presId="urn:microsoft.com/office/officeart/2005/8/layout/process5"/>
    <dgm:cxn modelId="{B7281539-672E-4035-98B8-1D2BCA8C249D}" srcId="{4ECF5FEC-6B64-41F7-B8FC-D8364948D5C5}" destId="{62EDC227-0E8B-4F7A-913C-859D7F54908F}" srcOrd="2" destOrd="0" parTransId="{CE1CF08F-563A-4545-BE1A-31B77ADCDB75}" sibTransId="{D1F2A62C-F271-41CA-A6FB-7C2467EC0F46}"/>
    <dgm:cxn modelId="{5CD1EB46-ADF3-472D-A82C-57EDC1A7CDEB}" type="presOf" srcId="{D1F2A62C-F271-41CA-A6FB-7C2467EC0F46}" destId="{21C82106-E575-4F37-B82C-6A13D9BB0C55}" srcOrd="1" destOrd="0" presId="urn:microsoft.com/office/officeart/2005/8/layout/process5"/>
    <dgm:cxn modelId="{86208477-519C-4483-BF68-DD1DB3080D31}" srcId="{4ECF5FEC-6B64-41F7-B8FC-D8364948D5C5}" destId="{9E4DF12E-3734-41C4-BFD5-812779E190A7}" srcOrd="3" destOrd="0" parTransId="{65848F53-B38D-4477-AE60-8B99F9719DED}" sibTransId="{B3F239AC-0001-46DF-8C92-E265D9950AD5}"/>
    <dgm:cxn modelId="{C79EC27E-41EF-463F-84EE-8CC7F75EB9A0}" type="presOf" srcId="{B3F239AC-0001-46DF-8C92-E265D9950AD5}" destId="{7D30CABF-1F23-4FA2-90C3-7E269E213E4A}" srcOrd="0" destOrd="0" presId="urn:microsoft.com/office/officeart/2005/8/layout/process5"/>
    <dgm:cxn modelId="{B5B7F585-9E56-45F1-B4F8-AF722F90F3F4}" srcId="{4ECF5FEC-6B64-41F7-B8FC-D8364948D5C5}" destId="{C4BBB52E-569E-49C2-88EC-EB39F93457D2}" srcOrd="1" destOrd="0" parTransId="{F55CD664-771D-4CDA-9729-237058F478BF}" sibTransId="{79C3E80B-8C53-414C-A9B1-C9D04AE927FB}"/>
    <dgm:cxn modelId="{2BC8658B-CEBB-4139-8655-BD3236F318FF}" type="presOf" srcId="{79C3E80B-8C53-414C-A9B1-C9D04AE927FB}" destId="{F2444110-27A6-4BB2-8FA0-F8AFEBD8497A}" srcOrd="1" destOrd="0" presId="urn:microsoft.com/office/officeart/2005/8/layout/process5"/>
    <dgm:cxn modelId="{7F449E8C-47A4-47CE-91EF-B640EB1D5027}" type="presOf" srcId="{DA59F5B8-F288-4734-A1CD-46DBECB2F307}" destId="{E782020D-4AE3-4E26-BCC4-B376CCEB4191}" srcOrd="0" destOrd="0" presId="urn:microsoft.com/office/officeart/2005/8/layout/process5"/>
    <dgm:cxn modelId="{A10154A0-12D0-471B-AEA1-ABE2BC6B0FB0}" type="presOf" srcId="{4ECF5FEC-6B64-41F7-B8FC-D8364948D5C5}" destId="{2164013E-2674-4174-97AE-1EA06090D968}" srcOrd="0" destOrd="0" presId="urn:microsoft.com/office/officeart/2005/8/layout/process5"/>
    <dgm:cxn modelId="{8066DAAF-92F3-4C78-A16E-AD80063DC922}" type="presOf" srcId="{9DCA45CE-CF31-4905-8324-21ECFBDBA137}" destId="{C4B7380D-2099-49C6-A163-49FA14FA6B5F}" srcOrd="0" destOrd="0" presId="urn:microsoft.com/office/officeart/2005/8/layout/process5"/>
    <dgm:cxn modelId="{D66A28B5-701A-4D16-8997-9292D42942A5}" type="presOf" srcId="{62EDC227-0E8B-4F7A-913C-859D7F54908F}" destId="{CC6D4713-D26C-4F95-99A3-9B30FC4BCD81}" srcOrd="0" destOrd="0" presId="urn:microsoft.com/office/officeart/2005/8/layout/process5"/>
    <dgm:cxn modelId="{CBB15AB6-AB36-4808-8A8E-B7B798CC1FFE}" srcId="{4ECF5FEC-6B64-41F7-B8FC-D8364948D5C5}" destId="{DA59F5B8-F288-4734-A1CD-46DBECB2F307}" srcOrd="4" destOrd="0" parTransId="{063F6DC5-56F2-4D3B-B505-251F46C45861}" sibTransId="{EB7B21A3-7D63-4AEE-BB1B-9D30E6CDC09A}"/>
    <dgm:cxn modelId="{ABF842C9-1064-45F8-BC73-8A2F5C19448D}" type="presOf" srcId="{9E4DF12E-3734-41C4-BFD5-812779E190A7}" destId="{0F0E1F61-A94C-4B77-992A-3E822996D2D6}" srcOrd="0" destOrd="0" presId="urn:microsoft.com/office/officeart/2005/8/layout/process5"/>
    <dgm:cxn modelId="{F71F68E1-6C40-41CC-AFD9-47B5CE1EF52E}" type="presOf" srcId="{9DCA45CE-CF31-4905-8324-21ECFBDBA137}" destId="{79F07002-A528-4662-BF70-A9D01E122711}" srcOrd="1" destOrd="0" presId="urn:microsoft.com/office/officeart/2005/8/layout/process5"/>
    <dgm:cxn modelId="{7E29EAE3-972C-4986-A7E5-22540A21603F}" type="presOf" srcId="{B3F239AC-0001-46DF-8C92-E265D9950AD5}" destId="{53909BDA-3150-4EDA-8508-40E6D33BD138}" srcOrd="1" destOrd="0" presId="urn:microsoft.com/office/officeart/2005/8/layout/process5"/>
    <dgm:cxn modelId="{F67C08F8-BBE2-4949-8D17-409F167328D2}" type="presOf" srcId="{D1F2A62C-F271-41CA-A6FB-7C2467EC0F46}" destId="{D39AF380-8380-4438-8018-F344731912C5}" srcOrd="0" destOrd="0" presId="urn:microsoft.com/office/officeart/2005/8/layout/process5"/>
    <dgm:cxn modelId="{88C17EFD-930D-402F-BAC4-BB36DA2CF3D3}" type="presOf" srcId="{C4BBB52E-569E-49C2-88EC-EB39F93457D2}" destId="{3584F681-2086-48B8-B15F-FA041DD838F6}" srcOrd="0" destOrd="0" presId="urn:microsoft.com/office/officeart/2005/8/layout/process5"/>
    <dgm:cxn modelId="{29920CC9-4F37-48F8-88D6-8133FA76845D}" type="presParOf" srcId="{2164013E-2674-4174-97AE-1EA06090D968}" destId="{C6778B43-F81F-4450-85E9-09D1F8718A48}" srcOrd="0" destOrd="0" presId="urn:microsoft.com/office/officeart/2005/8/layout/process5"/>
    <dgm:cxn modelId="{43A12252-2CB5-48A1-9DE4-CC8B4A9AB0EC}" type="presParOf" srcId="{2164013E-2674-4174-97AE-1EA06090D968}" destId="{C4B7380D-2099-49C6-A163-49FA14FA6B5F}" srcOrd="1" destOrd="0" presId="urn:microsoft.com/office/officeart/2005/8/layout/process5"/>
    <dgm:cxn modelId="{858E2E2A-6E1A-425D-B6F1-BFB7D7765F37}" type="presParOf" srcId="{C4B7380D-2099-49C6-A163-49FA14FA6B5F}" destId="{79F07002-A528-4662-BF70-A9D01E122711}" srcOrd="0" destOrd="0" presId="urn:microsoft.com/office/officeart/2005/8/layout/process5"/>
    <dgm:cxn modelId="{CCA7E5F1-01AA-49F9-9F02-341AF49E8D52}" type="presParOf" srcId="{2164013E-2674-4174-97AE-1EA06090D968}" destId="{3584F681-2086-48B8-B15F-FA041DD838F6}" srcOrd="2" destOrd="0" presId="urn:microsoft.com/office/officeart/2005/8/layout/process5"/>
    <dgm:cxn modelId="{63A6F6E9-6A0D-46A3-970A-8A52ADBB62C7}" type="presParOf" srcId="{2164013E-2674-4174-97AE-1EA06090D968}" destId="{82E1AFA5-1656-4F02-A38B-DB7382E475AC}" srcOrd="3" destOrd="0" presId="urn:microsoft.com/office/officeart/2005/8/layout/process5"/>
    <dgm:cxn modelId="{FF7AF7A7-0E52-450F-B467-FBAD750A56AE}" type="presParOf" srcId="{82E1AFA5-1656-4F02-A38B-DB7382E475AC}" destId="{F2444110-27A6-4BB2-8FA0-F8AFEBD8497A}" srcOrd="0" destOrd="0" presId="urn:microsoft.com/office/officeart/2005/8/layout/process5"/>
    <dgm:cxn modelId="{CA45BAE0-F6DE-4E20-AA15-4F267CED61B1}" type="presParOf" srcId="{2164013E-2674-4174-97AE-1EA06090D968}" destId="{CC6D4713-D26C-4F95-99A3-9B30FC4BCD81}" srcOrd="4" destOrd="0" presId="urn:microsoft.com/office/officeart/2005/8/layout/process5"/>
    <dgm:cxn modelId="{CB4A6543-BAEE-4C03-8C94-5437B4DBA537}" type="presParOf" srcId="{2164013E-2674-4174-97AE-1EA06090D968}" destId="{D39AF380-8380-4438-8018-F344731912C5}" srcOrd="5" destOrd="0" presId="urn:microsoft.com/office/officeart/2005/8/layout/process5"/>
    <dgm:cxn modelId="{30865695-8D9C-42F4-8D6C-DC0F1FC504F7}" type="presParOf" srcId="{D39AF380-8380-4438-8018-F344731912C5}" destId="{21C82106-E575-4F37-B82C-6A13D9BB0C55}" srcOrd="0" destOrd="0" presId="urn:microsoft.com/office/officeart/2005/8/layout/process5"/>
    <dgm:cxn modelId="{353B20E4-567F-41AB-9896-C6B24D67F9F6}" type="presParOf" srcId="{2164013E-2674-4174-97AE-1EA06090D968}" destId="{0F0E1F61-A94C-4B77-992A-3E822996D2D6}" srcOrd="6" destOrd="0" presId="urn:microsoft.com/office/officeart/2005/8/layout/process5"/>
    <dgm:cxn modelId="{77A8689D-3F11-4CF3-8E74-5A5D5181A487}" type="presParOf" srcId="{2164013E-2674-4174-97AE-1EA06090D968}" destId="{7D30CABF-1F23-4FA2-90C3-7E269E213E4A}" srcOrd="7" destOrd="0" presId="urn:microsoft.com/office/officeart/2005/8/layout/process5"/>
    <dgm:cxn modelId="{905AB541-38E1-444D-A91B-15A12BBA178A}" type="presParOf" srcId="{7D30CABF-1F23-4FA2-90C3-7E269E213E4A}" destId="{53909BDA-3150-4EDA-8508-40E6D33BD138}" srcOrd="0" destOrd="0" presId="urn:microsoft.com/office/officeart/2005/8/layout/process5"/>
    <dgm:cxn modelId="{1CA7196F-D831-40FD-8408-C6CF03C844E5}" type="presParOf" srcId="{2164013E-2674-4174-97AE-1EA06090D968}" destId="{E782020D-4AE3-4E26-BCC4-B376CCEB4191}"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EF2FB5-6F97-4A09-B42E-DD607C79B6F7}" type="doc">
      <dgm:prSet loTypeId="urn:microsoft.com/office/officeart/2005/8/layout/vList2" loCatId="list" qsTypeId="urn:microsoft.com/office/officeart/2005/8/quickstyle/simple5" qsCatId="simple" csTypeId="urn:microsoft.com/office/officeart/2005/8/colors/colorful1#3" csCatId="colorful" phldr="1"/>
      <dgm:spPr/>
      <dgm:t>
        <a:bodyPr/>
        <a:lstStyle/>
        <a:p>
          <a:endParaRPr lang="id-ID"/>
        </a:p>
      </dgm:t>
    </dgm:pt>
    <dgm:pt modelId="{A9D61B19-A66F-41B9-8598-5DAAA3782563}">
      <dgm:prSet custT="1">
        <dgm:style>
          <a:lnRef idx="2">
            <a:schemeClr val="dk1">
              <a:shade val="50000"/>
            </a:schemeClr>
          </a:lnRef>
          <a:fillRef idx="1">
            <a:schemeClr val="dk1"/>
          </a:fillRef>
          <a:effectRef idx="0">
            <a:schemeClr val="dk1"/>
          </a:effectRef>
          <a:fontRef idx="minor">
            <a:schemeClr val="lt1"/>
          </a:fontRef>
        </dgm:style>
      </dgm:prSet>
      <dgm:spPr/>
      <dgm:t>
        <a:bodyPr/>
        <a:lstStyle/>
        <a:p>
          <a:pPr algn="ctr" rtl="0"/>
          <a:r>
            <a:rPr lang="id-ID" sz="2000" b="1" dirty="0">
              <a:latin typeface="Arial" pitchFamily="34" charset="0"/>
              <a:cs typeface="Arial" pitchFamily="34" charset="0"/>
            </a:rPr>
            <a:t>Nilai </a:t>
          </a:r>
          <a:endParaRPr lang="en-US" sz="2000" b="1" dirty="0">
            <a:latin typeface="Arial" pitchFamily="34" charset="0"/>
            <a:cs typeface="Arial" pitchFamily="34" charset="0"/>
          </a:endParaRPr>
        </a:p>
        <a:p>
          <a:pPr algn="ctr" rtl="0"/>
          <a:r>
            <a:rPr lang="id-ID" sz="2000" b="1" dirty="0">
              <a:latin typeface="Arial" pitchFamily="34" charset="0"/>
              <a:cs typeface="Arial" pitchFamily="34" charset="0"/>
            </a:rPr>
            <a:t>Dasar</a:t>
          </a:r>
          <a:endParaRPr lang="en-US" sz="2000" b="1" dirty="0">
            <a:latin typeface="Arial" pitchFamily="34" charset="0"/>
            <a:cs typeface="Arial" pitchFamily="34" charset="0"/>
          </a:endParaRPr>
        </a:p>
        <a:p>
          <a:pPr algn="ctr" rtl="0"/>
          <a:r>
            <a:rPr lang="id-ID" sz="2000" b="1" dirty="0">
              <a:latin typeface="Arial" pitchFamily="34" charset="0"/>
              <a:cs typeface="Arial" pitchFamily="34" charset="0"/>
            </a:rPr>
            <a:t> Wawasan</a:t>
          </a:r>
          <a:endParaRPr lang="en-US" sz="2000" b="1" dirty="0">
            <a:latin typeface="Arial" pitchFamily="34" charset="0"/>
            <a:cs typeface="Arial" pitchFamily="34" charset="0"/>
          </a:endParaRPr>
        </a:p>
        <a:p>
          <a:pPr algn="ctr" rtl="0"/>
          <a:r>
            <a:rPr lang="id-ID" sz="2000" b="1" dirty="0">
              <a:latin typeface="Arial" pitchFamily="34" charset="0"/>
              <a:cs typeface="Arial" pitchFamily="34" charset="0"/>
            </a:rPr>
            <a:t> Kebangsaan </a:t>
          </a:r>
          <a:endParaRPr lang="id-ID" sz="2000" dirty="0">
            <a:latin typeface="Arial" pitchFamily="34" charset="0"/>
            <a:cs typeface="Arial" pitchFamily="34" charset="0"/>
          </a:endParaRPr>
        </a:p>
      </dgm:t>
    </dgm:pt>
    <dgm:pt modelId="{72A9797C-8215-461C-907B-40B4ACE720C6}" type="parTrans" cxnId="{C6341AA5-5E7E-4879-A84D-883D777FD88A}">
      <dgm:prSet/>
      <dgm:spPr/>
      <dgm:t>
        <a:bodyPr/>
        <a:lstStyle/>
        <a:p>
          <a:endParaRPr lang="id-ID"/>
        </a:p>
      </dgm:t>
    </dgm:pt>
    <dgm:pt modelId="{119A3834-70D9-48F5-ACC2-9AF35637FC3B}" type="sibTrans" cxnId="{C6341AA5-5E7E-4879-A84D-883D777FD88A}">
      <dgm:prSet/>
      <dgm:spPr/>
      <dgm:t>
        <a:bodyPr/>
        <a:lstStyle/>
        <a:p>
          <a:endParaRPr lang="id-ID"/>
        </a:p>
      </dgm:t>
    </dgm:pt>
    <dgm:pt modelId="{4945F608-9AA0-42CA-8287-8FEFE636D05E}" type="pres">
      <dgm:prSet presAssocID="{E8EF2FB5-6F97-4A09-B42E-DD607C79B6F7}" presName="linear" presStyleCnt="0">
        <dgm:presLayoutVars>
          <dgm:animLvl val="lvl"/>
          <dgm:resizeHandles val="exact"/>
        </dgm:presLayoutVars>
      </dgm:prSet>
      <dgm:spPr/>
    </dgm:pt>
    <dgm:pt modelId="{331B2073-2A0F-4550-B47F-DD09892EDF0B}" type="pres">
      <dgm:prSet presAssocID="{A9D61B19-A66F-41B9-8598-5DAAA3782563}" presName="parentText" presStyleLbl="node1" presStyleIdx="0" presStyleCnt="1" custScaleY="1346194">
        <dgm:presLayoutVars>
          <dgm:chMax val="0"/>
          <dgm:bulletEnabled val="1"/>
        </dgm:presLayoutVars>
      </dgm:prSet>
      <dgm:spPr/>
    </dgm:pt>
  </dgm:ptLst>
  <dgm:cxnLst>
    <dgm:cxn modelId="{6C00E69C-F027-44AA-A834-86AD2378C51F}" type="presOf" srcId="{E8EF2FB5-6F97-4A09-B42E-DD607C79B6F7}" destId="{4945F608-9AA0-42CA-8287-8FEFE636D05E}" srcOrd="0" destOrd="0" presId="urn:microsoft.com/office/officeart/2005/8/layout/vList2"/>
    <dgm:cxn modelId="{C6341AA5-5E7E-4879-A84D-883D777FD88A}" srcId="{E8EF2FB5-6F97-4A09-B42E-DD607C79B6F7}" destId="{A9D61B19-A66F-41B9-8598-5DAAA3782563}" srcOrd="0" destOrd="0" parTransId="{72A9797C-8215-461C-907B-40B4ACE720C6}" sibTransId="{119A3834-70D9-48F5-ACC2-9AF35637FC3B}"/>
    <dgm:cxn modelId="{73B70EB8-C385-4518-8CFC-82DCACB754B5}" type="presOf" srcId="{A9D61B19-A66F-41B9-8598-5DAAA3782563}" destId="{331B2073-2A0F-4550-B47F-DD09892EDF0B}" srcOrd="0" destOrd="0" presId="urn:microsoft.com/office/officeart/2005/8/layout/vList2"/>
    <dgm:cxn modelId="{0093D580-FDC1-4F8E-9D1F-B2A45E2CD6CE}" type="presParOf" srcId="{4945F608-9AA0-42CA-8287-8FEFE636D05E}" destId="{331B2073-2A0F-4550-B47F-DD09892EDF0B}"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12C1A8-57A9-42B6-8F37-C1DD93FEAB78}"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id-ID"/>
        </a:p>
      </dgm:t>
    </dgm:pt>
    <dgm:pt modelId="{9A6317EB-F06F-4CE0-AD2B-4CCF81DD0FC9}">
      <dgm:prSet>
        <dgm:style>
          <a:lnRef idx="2">
            <a:schemeClr val="accent4">
              <a:shade val="50000"/>
            </a:schemeClr>
          </a:lnRef>
          <a:fillRef idx="1">
            <a:schemeClr val="accent4"/>
          </a:fillRef>
          <a:effectRef idx="0">
            <a:schemeClr val="accent4"/>
          </a:effectRef>
          <a:fontRef idx="minor">
            <a:schemeClr val="lt1"/>
          </a:fontRef>
        </dgm:style>
      </dgm:prSet>
      <dgm:spPr/>
      <dgm:t>
        <a:bodyPr/>
        <a:lstStyle/>
        <a:p>
          <a:pPr rtl="0"/>
          <a:r>
            <a:rPr lang="id-ID" dirty="0">
              <a:latin typeface="Arial" pitchFamily="34" charset="0"/>
              <a:cs typeface="Arial" pitchFamily="34" charset="0"/>
            </a:rPr>
            <a:t>penghargaan terhadap harkat dan martabat manusia sebagai makhluk ciptaan Tuhan Yang Maha Esa; </a:t>
          </a:r>
        </a:p>
      </dgm:t>
    </dgm:pt>
    <dgm:pt modelId="{9B243E77-BDF0-4F06-A2A8-99262E5580BC}" type="parTrans" cxnId="{65ED6AF0-37BD-4E87-A43A-5BE5DBC3DBF5}">
      <dgm:prSet/>
      <dgm:spPr/>
      <dgm:t>
        <a:bodyPr/>
        <a:lstStyle/>
        <a:p>
          <a:endParaRPr lang="id-ID">
            <a:latin typeface="Arial" pitchFamily="34" charset="0"/>
            <a:cs typeface="Arial" pitchFamily="34" charset="0"/>
          </a:endParaRPr>
        </a:p>
      </dgm:t>
    </dgm:pt>
    <dgm:pt modelId="{583E774A-FF99-4F41-8CC2-5B092CF161E5}" type="sibTrans" cxnId="{65ED6AF0-37BD-4E87-A43A-5BE5DBC3DBF5}">
      <dgm:prSet/>
      <dgm:spPr/>
      <dgm:t>
        <a:bodyPr/>
        <a:lstStyle/>
        <a:p>
          <a:endParaRPr lang="id-ID">
            <a:latin typeface="Arial" pitchFamily="34" charset="0"/>
            <a:cs typeface="Arial" pitchFamily="34" charset="0"/>
          </a:endParaRPr>
        </a:p>
      </dgm:t>
    </dgm:pt>
    <dgm:pt modelId="{A392CA54-37DB-4BEA-A4B8-4D3A2795540B}">
      <dgm:prSet/>
      <dgm:spPr/>
      <dgm:t>
        <a:bodyPr/>
        <a:lstStyle/>
        <a:p>
          <a:pPr rtl="0"/>
          <a:r>
            <a:rPr lang="id-ID" dirty="0">
              <a:latin typeface="Arial" pitchFamily="34" charset="0"/>
              <a:cs typeface="Arial" pitchFamily="34" charset="0"/>
            </a:rPr>
            <a:t>Tekad bersama untuk berkehidupan kebangsaan yang bebas, merkeka, dan besatu; </a:t>
          </a:r>
        </a:p>
      </dgm:t>
    </dgm:pt>
    <dgm:pt modelId="{748BCC5A-49F4-4552-B35B-640A9C0345BC}" type="parTrans" cxnId="{3EF56B4B-6251-4197-920E-C84BFA90CAF3}">
      <dgm:prSet/>
      <dgm:spPr/>
      <dgm:t>
        <a:bodyPr/>
        <a:lstStyle/>
        <a:p>
          <a:endParaRPr lang="id-ID">
            <a:latin typeface="Arial" pitchFamily="34" charset="0"/>
            <a:cs typeface="Arial" pitchFamily="34" charset="0"/>
          </a:endParaRPr>
        </a:p>
      </dgm:t>
    </dgm:pt>
    <dgm:pt modelId="{5C5A1245-38F1-4E95-9169-0F72A3B20A15}" type="sibTrans" cxnId="{3EF56B4B-6251-4197-920E-C84BFA90CAF3}">
      <dgm:prSet/>
      <dgm:spPr/>
      <dgm:t>
        <a:bodyPr/>
        <a:lstStyle/>
        <a:p>
          <a:endParaRPr lang="id-ID">
            <a:latin typeface="Arial" pitchFamily="34" charset="0"/>
            <a:cs typeface="Arial" pitchFamily="34" charset="0"/>
          </a:endParaRPr>
        </a:p>
      </dgm:t>
    </dgm:pt>
    <dgm:pt modelId="{1201E564-2D01-4F49-B566-D33281217122}">
      <dgm:prSet/>
      <dgm:spPr/>
      <dgm:t>
        <a:bodyPr/>
        <a:lstStyle/>
        <a:p>
          <a:pPr rtl="0"/>
          <a:r>
            <a:rPr lang="id-ID" dirty="0">
              <a:latin typeface="Arial" pitchFamily="34" charset="0"/>
              <a:cs typeface="Arial" pitchFamily="34" charset="0"/>
            </a:rPr>
            <a:t>cinta akan tanah air dan bangsa; </a:t>
          </a:r>
        </a:p>
      </dgm:t>
    </dgm:pt>
    <dgm:pt modelId="{4D0942D4-2722-4342-A899-26DA360911C6}" type="parTrans" cxnId="{CCDD3E0D-2158-46D6-AD84-EA89674EE569}">
      <dgm:prSet/>
      <dgm:spPr/>
      <dgm:t>
        <a:bodyPr/>
        <a:lstStyle/>
        <a:p>
          <a:endParaRPr lang="id-ID">
            <a:latin typeface="Arial" pitchFamily="34" charset="0"/>
            <a:cs typeface="Arial" pitchFamily="34" charset="0"/>
          </a:endParaRPr>
        </a:p>
      </dgm:t>
    </dgm:pt>
    <dgm:pt modelId="{0BB9FCC4-6BD4-4737-827A-A2462EF37C94}" type="sibTrans" cxnId="{CCDD3E0D-2158-46D6-AD84-EA89674EE569}">
      <dgm:prSet/>
      <dgm:spPr/>
      <dgm:t>
        <a:bodyPr/>
        <a:lstStyle/>
        <a:p>
          <a:endParaRPr lang="id-ID">
            <a:latin typeface="Arial" pitchFamily="34" charset="0"/>
            <a:cs typeface="Arial" pitchFamily="34" charset="0"/>
          </a:endParaRPr>
        </a:p>
      </dgm:t>
    </dgm:pt>
    <dgm:pt modelId="{41524F8B-584A-4A39-B360-565777B3AECA}">
      <dgm:prSet>
        <dgm:style>
          <a:lnRef idx="2">
            <a:schemeClr val="accent6">
              <a:shade val="50000"/>
            </a:schemeClr>
          </a:lnRef>
          <a:fillRef idx="1">
            <a:schemeClr val="accent6"/>
          </a:fillRef>
          <a:effectRef idx="0">
            <a:schemeClr val="accent6"/>
          </a:effectRef>
          <a:fontRef idx="minor">
            <a:schemeClr val="lt1"/>
          </a:fontRef>
        </dgm:style>
      </dgm:prSet>
      <dgm:spPr/>
      <dgm:t>
        <a:bodyPr/>
        <a:lstStyle/>
        <a:p>
          <a:pPr algn="ctr" rtl="0"/>
          <a:r>
            <a:rPr lang="fi-FI" b="1" dirty="0">
              <a:solidFill>
                <a:schemeClr val="tx1"/>
              </a:solidFill>
              <a:latin typeface="Arial" pitchFamily="34" charset="0"/>
              <a:cs typeface="Arial" pitchFamily="34" charset="0"/>
            </a:rPr>
            <a:t>Demokrasi atau kedaulatan rakyat</a:t>
          </a:r>
          <a:r>
            <a:rPr lang="fi-FI" dirty="0">
              <a:latin typeface="Arial" pitchFamily="34" charset="0"/>
              <a:cs typeface="Arial" pitchFamily="34" charset="0"/>
            </a:rPr>
            <a:t>; </a:t>
          </a:r>
          <a:endParaRPr lang="id-ID" dirty="0">
            <a:latin typeface="Arial" pitchFamily="34" charset="0"/>
            <a:cs typeface="Arial" pitchFamily="34" charset="0"/>
          </a:endParaRPr>
        </a:p>
      </dgm:t>
    </dgm:pt>
    <dgm:pt modelId="{E80834C4-6203-4E5B-B27F-88CA03CD9904}" type="parTrans" cxnId="{9E08B9EF-40F7-49F5-B67A-DCBC39321833}">
      <dgm:prSet/>
      <dgm:spPr/>
      <dgm:t>
        <a:bodyPr/>
        <a:lstStyle/>
        <a:p>
          <a:endParaRPr lang="id-ID">
            <a:latin typeface="Arial" pitchFamily="34" charset="0"/>
            <a:cs typeface="Arial" pitchFamily="34" charset="0"/>
          </a:endParaRPr>
        </a:p>
      </dgm:t>
    </dgm:pt>
    <dgm:pt modelId="{B3397EB4-9237-4298-9D6A-A750B39841B7}" type="sibTrans" cxnId="{9E08B9EF-40F7-49F5-B67A-DCBC39321833}">
      <dgm:prSet/>
      <dgm:spPr/>
      <dgm:t>
        <a:bodyPr/>
        <a:lstStyle/>
        <a:p>
          <a:endParaRPr lang="id-ID">
            <a:latin typeface="Arial" pitchFamily="34" charset="0"/>
            <a:cs typeface="Arial" pitchFamily="34" charset="0"/>
          </a:endParaRPr>
        </a:p>
      </dgm:t>
    </dgm:pt>
    <dgm:pt modelId="{3616DE04-20EB-4500-98AA-29BE2754E64B}">
      <dgm:prSet/>
      <dgm:spPr/>
      <dgm:t>
        <a:bodyPr/>
        <a:lstStyle/>
        <a:p>
          <a:pPr algn="ctr" rtl="0"/>
          <a:r>
            <a:rPr lang="id-ID" dirty="0">
              <a:latin typeface="Arial" pitchFamily="34" charset="0"/>
              <a:cs typeface="Arial" pitchFamily="34" charset="0"/>
            </a:rPr>
            <a:t>Kesetiakawanan sosial; </a:t>
          </a:r>
        </a:p>
      </dgm:t>
    </dgm:pt>
    <dgm:pt modelId="{09679854-3681-45F8-BFD3-E5263C96DC25}" type="parTrans" cxnId="{834CA6CC-03EC-4CCF-A860-58DC275132D0}">
      <dgm:prSet/>
      <dgm:spPr/>
      <dgm:t>
        <a:bodyPr/>
        <a:lstStyle/>
        <a:p>
          <a:endParaRPr lang="id-ID">
            <a:latin typeface="Arial" pitchFamily="34" charset="0"/>
            <a:cs typeface="Arial" pitchFamily="34" charset="0"/>
          </a:endParaRPr>
        </a:p>
      </dgm:t>
    </dgm:pt>
    <dgm:pt modelId="{E63A9C22-8841-4E40-A320-1D5C21CE414C}" type="sibTrans" cxnId="{834CA6CC-03EC-4CCF-A860-58DC275132D0}">
      <dgm:prSet/>
      <dgm:spPr/>
      <dgm:t>
        <a:bodyPr/>
        <a:lstStyle/>
        <a:p>
          <a:endParaRPr lang="id-ID">
            <a:latin typeface="Arial" pitchFamily="34" charset="0"/>
            <a:cs typeface="Arial" pitchFamily="34" charset="0"/>
          </a:endParaRPr>
        </a:p>
      </dgm:t>
    </dgm:pt>
    <dgm:pt modelId="{E18A977A-BF11-4353-8668-59FB605C5948}">
      <dgm:prSet>
        <dgm:style>
          <a:lnRef idx="1">
            <a:schemeClr val="accent4"/>
          </a:lnRef>
          <a:fillRef idx="3">
            <a:schemeClr val="accent4"/>
          </a:fillRef>
          <a:effectRef idx="2">
            <a:schemeClr val="accent4"/>
          </a:effectRef>
          <a:fontRef idx="minor">
            <a:schemeClr val="lt1"/>
          </a:fontRef>
        </dgm:style>
      </dgm:prSet>
      <dgm:spPr/>
      <dgm:t>
        <a:bodyPr/>
        <a:lstStyle/>
        <a:p>
          <a:pPr algn="ctr" rtl="0"/>
          <a:r>
            <a:rPr lang="id-ID" dirty="0">
              <a:latin typeface="Arial" pitchFamily="34" charset="0"/>
              <a:cs typeface="Arial" pitchFamily="34" charset="0"/>
            </a:rPr>
            <a:t>Masyarakat adil-makmur. </a:t>
          </a:r>
        </a:p>
      </dgm:t>
    </dgm:pt>
    <dgm:pt modelId="{E03FD70C-67D3-45FA-B9CD-3A8048F9EEFE}" type="parTrans" cxnId="{79EC36BB-FB69-493E-B417-50A6984E95A4}">
      <dgm:prSet/>
      <dgm:spPr/>
      <dgm:t>
        <a:bodyPr/>
        <a:lstStyle/>
        <a:p>
          <a:endParaRPr lang="id-ID">
            <a:latin typeface="Arial" pitchFamily="34" charset="0"/>
            <a:cs typeface="Arial" pitchFamily="34" charset="0"/>
          </a:endParaRPr>
        </a:p>
      </dgm:t>
    </dgm:pt>
    <dgm:pt modelId="{9D407134-2FFC-4E88-9D50-FD13CE9F80FD}" type="sibTrans" cxnId="{79EC36BB-FB69-493E-B417-50A6984E95A4}">
      <dgm:prSet/>
      <dgm:spPr/>
      <dgm:t>
        <a:bodyPr/>
        <a:lstStyle/>
        <a:p>
          <a:endParaRPr lang="id-ID">
            <a:latin typeface="Arial" pitchFamily="34" charset="0"/>
            <a:cs typeface="Arial" pitchFamily="34" charset="0"/>
          </a:endParaRPr>
        </a:p>
      </dgm:t>
    </dgm:pt>
    <dgm:pt modelId="{EB55538C-268F-41D1-910E-145B319FEE2C}" type="pres">
      <dgm:prSet presAssocID="{8F12C1A8-57A9-42B6-8F37-C1DD93FEAB78}" presName="linear" presStyleCnt="0">
        <dgm:presLayoutVars>
          <dgm:animLvl val="lvl"/>
          <dgm:resizeHandles val="exact"/>
        </dgm:presLayoutVars>
      </dgm:prSet>
      <dgm:spPr/>
    </dgm:pt>
    <dgm:pt modelId="{7733467E-CF5E-4A62-B1C5-26080765C72C}" type="pres">
      <dgm:prSet presAssocID="{9A6317EB-F06F-4CE0-AD2B-4CCF81DD0FC9}" presName="parentText" presStyleLbl="node1" presStyleIdx="0" presStyleCnt="6" custScaleX="100000" custScaleY="117049">
        <dgm:presLayoutVars>
          <dgm:chMax val="0"/>
          <dgm:bulletEnabled val="1"/>
        </dgm:presLayoutVars>
      </dgm:prSet>
      <dgm:spPr/>
    </dgm:pt>
    <dgm:pt modelId="{D2501B4D-9A99-40D1-B5E9-79F189F16E5C}" type="pres">
      <dgm:prSet presAssocID="{583E774A-FF99-4F41-8CC2-5B092CF161E5}" presName="spacer" presStyleCnt="0"/>
      <dgm:spPr/>
    </dgm:pt>
    <dgm:pt modelId="{3D3DE8A1-D7FB-4FDC-A778-A58778D30F3C}" type="pres">
      <dgm:prSet presAssocID="{A392CA54-37DB-4BEA-A4B8-4D3A2795540B}" presName="parentText" presStyleLbl="node1" presStyleIdx="1" presStyleCnt="6">
        <dgm:presLayoutVars>
          <dgm:chMax val="0"/>
          <dgm:bulletEnabled val="1"/>
        </dgm:presLayoutVars>
      </dgm:prSet>
      <dgm:spPr/>
    </dgm:pt>
    <dgm:pt modelId="{0823B64D-7C15-4CB5-9C82-7848EFAC298A}" type="pres">
      <dgm:prSet presAssocID="{5C5A1245-38F1-4E95-9169-0F72A3B20A15}" presName="spacer" presStyleCnt="0"/>
      <dgm:spPr/>
    </dgm:pt>
    <dgm:pt modelId="{93E81DC9-DDDE-4310-8307-E3D77E3CB9E6}" type="pres">
      <dgm:prSet presAssocID="{1201E564-2D01-4F49-B566-D33281217122}" presName="parentText" presStyleLbl="node1" presStyleIdx="2" presStyleCnt="6">
        <dgm:presLayoutVars>
          <dgm:chMax val="0"/>
          <dgm:bulletEnabled val="1"/>
        </dgm:presLayoutVars>
      </dgm:prSet>
      <dgm:spPr/>
    </dgm:pt>
    <dgm:pt modelId="{D36AC5F1-BCFB-44FD-8D24-170ED3B5B793}" type="pres">
      <dgm:prSet presAssocID="{0BB9FCC4-6BD4-4737-827A-A2462EF37C94}" presName="spacer" presStyleCnt="0"/>
      <dgm:spPr/>
    </dgm:pt>
    <dgm:pt modelId="{75A8A8E2-393A-4E9B-BD09-B3775887B572}" type="pres">
      <dgm:prSet presAssocID="{41524F8B-584A-4A39-B360-565777B3AECA}" presName="parentText" presStyleLbl="node1" presStyleIdx="3" presStyleCnt="6">
        <dgm:presLayoutVars>
          <dgm:chMax val="0"/>
          <dgm:bulletEnabled val="1"/>
        </dgm:presLayoutVars>
      </dgm:prSet>
      <dgm:spPr/>
    </dgm:pt>
    <dgm:pt modelId="{49076F99-C53F-4DA0-BD3C-201D5B4CB0EA}" type="pres">
      <dgm:prSet presAssocID="{B3397EB4-9237-4298-9D6A-A750B39841B7}" presName="spacer" presStyleCnt="0"/>
      <dgm:spPr/>
    </dgm:pt>
    <dgm:pt modelId="{9FC5AF26-0EC2-4764-9EF8-23FC56537025}" type="pres">
      <dgm:prSet presAssocID="{3616DE04-20EB-4500-98AA-29BE2754E64B}" presName="parentText" presStyleLbl="node1" presStyleIdx="4" presStyleCnt="6">
        <dgm:presLayoutVars>
          <dgm:chMax val="0"/>
          <dgm:bulletEnabled val="1"/>
        </dgm:presLayoutVars>
      </dgm:prSet>
      <dgm:spPr/>
    </dgm:pt>
    <dgm:pt modelId="{5EBD5084-B0DB-45BD-883C-579FD65971B0}" type="pres">
      <dgm:prSet presAssocID="{E63A9C22-8841-4E40-A320-1D5C21CE414C}" presName="spacer" presStyleCnt="0"/>
      <dgm:spPr/>
    </dgm:pt>
    <dgm:pt modelId="{67F299DE-3546-4D3E-B029-212011E21B9E}" type="pres">
      <dgm:prSet presAssocID="{E18A977A-BF11-4353-8668-59FB605C5948}" presName="parentText" presStyleLbl="node1" presStyleIdx="5" presStyleCnt="6" custScaleY="111090">
        <dgm:presLayoutVars>
          <dgm:chMax val="0"/>
          <dgm:bulletEnabled val="1"/>
        </dgm:presLayoutVars>
      </dgm:prSet>
      <dgm:spPr/>
    </dgm:pt>
  </dgm:ptLst>
  <dgm:cxnLst>
    <dgm:cxn modelId="{CCA8FE0A-C11E-4287-9EF7-7D3DAFF8BA44}" type="presOf" srcId="{8F12C1A8-57A9-42B6-8F37-C1DD93FEAB78}" destId="{EB55538C-268F-41D1-910E-145B319FEE2C}" srcOrd="0" destOrd="0" presId="urn:microsoft.com/office/officeart/2005/8/layout/vList2"/>
    <dgm:cxn modelId="{CCDD3E0D-2158-46D6-AD84-EA89674EE569}" srcId="{8F12C1A8-57A9-42B6-8F37-C1DD93FEAB78}" destId="{1201E564-2D01-4F49-B566-D33281217122}" srcOrd="2" destOrd="0" parTransId="{4D0942D4-2722-4342-A899-26DA360911C6}" sibTransId="{0BB9FCC4-6BD4-4737-827A-A2462EF37C94}"/>
    <dgm:cxn modelId="{7F99EE28-D44C-4233-B70A-250DCF6211A4}" type="presOf" srcId="{41524F8B-584A-4A39-B360-565777B3AECA}" destId="{75A8A8E2-393A-4E9B-BD09-B3775887B572}" srcOrd="0" destOrd="0" presId="urn:microsoft.com/office/officeart/2005/8/layout/vList2"/>
    <dgm:cxn modelId="{60B47B32-3E5D-4CFE-88D3-168BF4C87E9E}" type="presOf" srcId="{1201E564-2D01-4F49-B566-D33281217122}" destId="{93E81DC9-DDDE-4310-8307-E3D77E3CB9E6}" srcOrd="0" destOrd="0" presId="urn:microsoft.com/office/officeart/2005/8/layout/vList2"/>
    <dgm:cxn modelId="{9F81624B-03BA-4ACF-89A5-1661780041FB}" type="presOf" srcId="{A392CA54-37DB-4BEA-A4B8-4D3A2795540B}" destId="{3D3DE8A1-D7FB-4FDC-A778-A58778D30F3C}" srcOrd="0" destOrd="0" presId="urn:microsoft.com/office/officeart/2005/8/layout/vList2"/>
    <dgm:cxn modelId="{3EF56B4B-6251-4197-920E-C84BFA90CAF3}" srcId="{8F12C1A8-57A9-42B6-8F37-C1DD93FEAB78}" destId="{A392CA54-37DB-4BEA-A4B8-4D3A2795540B}" srcOrd="1" destOrd="0" parTransId="{748BCC5A-49F4-4552-B35B-640A9C0345BC}" sibTransId="{5C5A1245-38F1-4E95-9169-0F72A3B20A15}"/>
    <dgm:cxn modelId="{15FE2583-4ADE-408A-9EFC-1B35EF69D9A0}" type="presOf" srcId="{9A6317EB-F06F-4CE0-AD2B-4CCF81DD0FC9}" destId="{7733467E-CF5E-4A62-B1C5-26080765C72C}" srcOrd="0" destOrd="0" presId="urn:microsoft.com/office/officeart/2005/8/layout/vList2"/>
    <dgm:cxn modelId="{52C709A3-AEE8-4D74-BD7C-CCCD4C43ABDD}" type="presOf" srcId="{E18A977A-BF11-4353-8668-59FB605C5948}" destId="{67F299DE-3546-4D3E-B029-212011E21B9E}" srcOrd="0" destOrd="0" presId="urn:microsoft.com/office/officeart/2005/8/layout/vList2"/>
    <dgm:cxn modelId="{79EC36BB-FB69-493E-B417-50A6984E95A4}" srcId="{8F12C1A8-57A9-42B6-8F37-C1DD93FEAB78}" destId="{E18A977A-BF11-4353-8668-59FB605C5948}" srcOrd="5" destOrd="0" parTransId="{E03FD70C-67D3-45FA-B9CD-3A8048F9EEFE}" sibTransId="{9D407134-2FFC-4E88-9D50-FD13CE9F80FD}"/>
    <dgm:cxn modelId="{834CA6CC-03EC-4CCF-A860-58DC275132D0}" srcId="{8F12C1A8-57A9-42B6-8F37-C1DD93FEAB78}" destId="{3616DE04-20EB-4500-98AA-29BE2754E64B}" srcOrd="4" destOrd="0" parTransId="{09679854-3681-45F8-BFD3-E5263C96DC25}" sibTransId="{E63A9C22-8841-4E40-A320-1D5C21CE414C}"/>
    <dgm:cxn modelId="{9E08B9EF-40F7-49F5-B67A-DCBC39321833}" srcId="{8F12C1A8-57A9-42B6-8F37-C1DD93FEAB78}" destId="{41524F8B-584A-4A39-B360-565777B3AECA}" srcOrd="3" destOrd="0" parTransId="{E80834C4-6203-4E5B-B27F-88CA03CD9904}" sibTransId="{B3397EB4-9237-4298-9D6A-A750B39841B7}"/>
    <dgm:cxn modelId="{65ED6AF0-37BD-4E87-A43A-5BE5DBC3DBF5}" srcId="{8F12C1A8-57A9-42B6-8F37-C1DD93FEAB78}" destId="{9A6317EB-F06F-4CE0-AD2B-4CCF81DD0FC9}" srcOrd="0" destOrd="0" parTransId="{9B243E77-BDF0-4F06-A2A8-99262E5580BC}" sibTransId="{583E774A-FF99-4F41-8CC2-5B092CF161E5}"/>
    <dgm:cxn modelId="{79DF2DFE-6458-4247-B75D-DFD8AD7EBAA5}" type="presOf" srcId="{3616DE04-20EB-4500-98AA-29BE2754E64B}" destId="{9FC5AF26-0EC2-4764-9EF8-23FC56537025}" srcOrd="0" destOrd="0" presId="urn:microsoft.com/office/officeart/2005/8/layout/vList2"/>
    <dgm:cxn modelId="{83E6812A-C931-4685-8EC8-0352287731A4}" type="presParOf" srcId="{EB55538C-268F-41D1-910E-145B319FEE2C}" destId="{7733467E-CF5E-4A62-B1C5-26080765C72C}" srcOrd="0" destOrd="0" presId="urn:microsoft.com/office/officeart/2005/8/layout/vList2"/>
    <dgm:cxn modelId="{98F49146-A50B-40B4-AC04-321706319E90}" type="presParOf" srcId="{EB55538C-268F-41D1-910E-145B319FEE2C}" destId="{D2501B4D-9A99-40D1-B5E9-79F189F16E5C}" srcOrd="1" destOrd="0" presId="urn:microsoft.com/office/officeart/2005/8/layout/vList2"/>
    <dgm:cxn modelId="{12A57D5C-27B2-4826-A4B8-EEC8EF3FC0AF}" type="presParOf" srcId="{EB55538C-268F-41D1-910E-145B319FEE2C}" destId="{3D3DE8A1-D7FB-4FDC-A778-A58778D30F3C}" srcOrd="2" destOrd="0" presId="urn:microsoft.com/office/officeart/2005/8/layout/vList2"/>
    <dgm:cxn modelId="{F26A604B-ED6E-4256-8E77-425879800F3C}" type="presParOf" srcId="{EB55538C-268F-41D1-910E-145B319FEE2C}" destId="{0823B64D-7C15-4CB5-9C82-7848EFAC298A}" srcOrd="3" destOrd="0" presId="urn:microsoft.com/office/officeart/2005/8/layout/vList2"/>
    <dgm:cxn modelId="{87CB0AC0-71FE-4788-93BB-F17964B4F327}" type="presParOf" srcId="{EB55538C-268F-41D1-910E-145B319FEE2C}" destId="{93E81DC9-DDDE-4310-8307-E3D77E3CB9E6}" srcOrd="4" destOrd="0" presId="urn:microsoft.com/office/officeart/2005/8/layout/vList2"/>
    <dgm:cxn modelId="{AE1C0958-5052-44F7-8DDD-06EA67BC3052}" type="presParOf" srcId="{EB55538C-268F-41D1-910E-145B319FEE2C}" destId="{D36AC5F1-BCFB-44FD-8D24-170ED3B5B793}" srcOrd="5" destOrd="0" presId="urn:microsoft.com/office/officeart/2005/8/layout/vList2"/>
    <dgm:cxn modelId="{CD9AD135-3CFC-4577-B39F-52221EF40D60}" type="presParOf" srcId="{EB55538C-268F-41D1-910E-145B319FEE2C}" destId="{75A8A8E2-393A-4E9B-BD09-B3775887B572}" srcOrd="6" destOrd="0" presId="urn:microsoft.com/office/officeart/2005/8/layout/vList2"/>
    <dgm:cxn modelId="{22DA6E27-F66E-45C8-B738-0518AEFB2BB2}" type="presParOf" srcId="{EB55538C-268F-41D1-910E-145B319FEE2C}" destId="{49076F99-C53F-4DA0-BD3C-201D5B4CB0EA}" srcOrd="7" destOrd="0" presId="urn:microsoft.com/office/officeart/2005/8/layout/vList2"/>
    <dgm:cxn modelId="{887526C4-90AC-4C1F-8E89-F6510FCBB00F}" type="presParOf" srcId="{EB55538C-268F-41D1-910E-145B319FEE2C}" destId="{9FC5AF26-0EC2-4764-9EF8-23FC56537025}" srcOrd="8" destOrd="0" presId="urn:microsoft.com/office/officeart/2005/8/layout/vList2"/>
    <dgm:cxn modelId="{FE0533DF-9B6C-4104-8FBE-18DD7C7FA811}" type="presParOf" srcId="{EB55538C-268F-41D1-910E-145B319FEE2C}" destId="{5EBD5084-B0DB-45BD-883C-579FD65971B0}" srcOrd="9" destOrd="0" presId="urn:microsoft.com/office/officeart/2005/8/layout/vList2"/>
    <dgm:cxn modelId="{5495701A-5608-4FE6-9D20-D43C4A5F1EA4}" type="presParOf" srcId="{EB55538C-268F-41D1-910E-145B319FEE2C}" destId="{67F299DE-3546-4D3E-B029-212011E21B9E}" srcOrd="1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11CBB9A-E428-4558-9FAB-1E50A3B41091}" type="doc">
      <dgm:prSet loTypeId="urn:microsoft.com/office/officeart/2005/8/layout/list1" loCatId="list" qsTypeId="urn:microsoft.com/office/officeart/2005/8/quickstyle/simple5" qsCatId="simple" csTypeId="urn:microsoft.com/office/officeart/2005/8/colors/colorful1#5" csCatId="colorful" phldr="1"/>
      <dgm:spPr/>
      <dgm:t>
        <a:bodyPr/>
        <a:lstStyle/>
        <a:p>
          <a:endParaRPr lang="en-US"/>
        </a:p>
      </dgm:t>
    </dgm:pt>
    <dgm:pt modelId="{F1256E61-DA0E-4FB7-8A2D-80926CF99249}">
      <dgm:prSet custT="1"/>
      <dgm:spPr>
        <a:xfrm>
          <a:off x="216725" y="84097"/>
          <a:ext cx="3949296" cy="678960"/>
        </a:xfrm>
        <a:solidFill>
          <a:srgbClr val="C00000"/>
        </a:solidFill>
        <a:ln w="19050">
          <a:solidFill>
            <a:sysClr val="windowText" lastClr="000000"/>
          </a:solidFill>
        </a:ln>
        <a:effectLst>
          <a:outerShdw blurRad="57150" dist="19050" dir="5400000" algn="ctr" rotWithShape="0">
            <a:srgbClr val="000000">
              <a:alpha val="63000"/>
            </a:srgbClr>
          </a:outerShdw>
        </a:effectLst>
      </dgm:spPr>
      <dgm:t>
        <a:bodyPr/>
        <a:lstStyle/>
        <a:p>
          <a:pPr algn="just"/>
          <a:r>
            <a:rPr lang="id-ID" sz="1300" b="1" dirty="0">
              <a:solidFill>
                <a:sysClr val="window" lastClr="FFFFFF"/>
              </a:solidFill>
              <a:latin typeface="Calibri"/>
              <a:ea typeface="+mn-ea"/>
              <a:cs typeface="+mn-cs"/>
            </a:rPr>
            <a:t>MASIH TERJADI INTOLERANSI BAIK ANTAR UMAT BERAGAMA MAUPUN INTER UMAT BERAGAMA</a:t>
          </a:r>
        </a:p>
      </dgm:t>
    </dgm:pt>
    <dgm:pt modelId="{28514EC1-4A52-41C8-AA9E-D57A1965B7D1}" type="parTrans" cxnId="{F998C211-BA14-407B-A6C5-EF0DC176E1A1}">
      <dgm:prSet/>
      <dgm:spPr/>
      <dgm:t>
        <a:bodyPr/>
        <a:lstStyle/>
        <a:p>
          <a:endParaRPr lang="en-US" sz="1300"/>
        </a:p>
      </dgm:t>
    </dgm:pt>
    <dgm:pt modelId="{48F9C4E6-58B5-40F1-A36C-9B97BAB9CCCB}" type="sibTrans" cxnId="{F998C211-BA14-407B-A6C5-EF0DC176E1A1}">
      <dgm:prSet/>
      <dgm:spPr/>
      <dgm:t>
        <a:bodyPr/>
        <a:lstStyle/>
        <a:p>
          <a:endParaRPr lang="en-US" sz="1300"/>
        </a:p>
      </dgm:t>
    </dgm:pt>
    <dgm:pt modelId="{D1B4C96B-70CE-4621-BBCE-505A265847B7}">
      <dgm:prSet custT="1"/>
      <dgm:spPr>
        <a:xfrm>
          <a:off x="216725" y="1127377"/>
          <a:ext cx="3949296" cy="678960"/>
        </a:xfrm>
        <a:solidFill>
          <a:srgbClr val="00B050"/>
        </a:solidFill>
        <a:ln w="19050">
          <a:solidFill>
            <a:sysClr val="windowText" lastClr="000000"/>
          </a:solidFill>
        </a:ln>
        <a:effectLst>
          <a:outerShdw blurRad="57150" dist="19050" dir="5400000" algn="ctr" rotWithShape="0">
            <a:srgbClr val="000000">
              <a:alpha val="63000"/>
            </a:srgbClr>
          </a:outerShdw>
        </a:effectLst>
      </dgm:spPr>
      <dgm:t>
        <a:bodyPr/>
        <a:lstStyle/>
        <a:p>
          <a:pPr algn="just"/>
          <a:r>
            <a:rPr lang="id-ID" sz="1300" b="1" dirty="0">
              <a:solidFill>
                <a:sysClr val="windowText" lastClr="000000"/>
              </a:solidFill>
              <a:latin typeface="Calibri"/>
              <a:ea typeface="+mn-ea"/>
              <a:cs typeface="+mn-cs"/>
            </a:rPr>
            <a:t>MASIH ADA KELOMPOK YANG MEMAKSAKAN UNTUK MENGGANTI IDEOLOGI / DASAR NEGARA DENGAN IDEOLOGI TERTENTU</a:t>
          </a:r>
        </a:p>
      </dgm:t>
    </dgm:pt>
    <dgm:pt modelId="{52F72364-B394-419D-BDA6-74D591853ADC}" type="parTrans" cxnId="{C81C8783-B6CC-45C9-80FB-2AF1439A0F71}">
      <dgm:prSet/>
      <dgm:spPr/>
      <dgm:t>
        <a:bodyPr/>
        <a:lstStyle/>
        <a:p>
          <a:endParaRPr lang="en-US" sz="1300"/>
        </a:p>
      </dgm:t>
    </dgm:pt>
    <dgm:pt modelId="{C590D7AB-5A74-4B33-B84D-9396D31C7005}" type="sibTrans" cxnId="{C81C8783-B6CC-45C9-80FB-2AF1439A0F71}">
      <dgm:prSet/>
      <dgm:spPr/>
      <dgm:t>
        <a:bodyPr/>
        <a:lstStyle/>
        <a:p>
          <a:endParaRPr lang="en-US" sz="1300"/>
        </a:p>
      </dgm:t>
    </dgm:pt>
    <dgm:pt modelId="{5447C4F5-0D19-4C68-95EF-8D48FCACFFEF}">
      <dgm:prSet custT="1"/>
      <dgm:spPr>
        <a:xfrm>
          <a:off x="216725" y="2170657"/>
          <a:ext cx="3949296" cy="678960"/>
        </a:xfrm>
        <a:gradFill rotWithShape="0">
          <a:gsLst>
            <a:gs pos="0">
              <a:srgbClr val="FFC000">
                <a:hueOff val="0"/>
                <a:satOff val="0"/>
                <a:lumOff val="0"/>
                <a:alphaOff val="0"/>
                <a:satMod val="103000"/>
                <a:lumMod val="102000"/>
                <a:tint val="94000"/>
              </a:srgbClr>
            </a:gs>
            <a:gs pos="50000">
              <a:srgbClr val="FFC000">
                <a:hueOff val="0"/>
                <a:satOff val="0"/>
                <a:lumOff val="0"/>
                <a:alphaOff val="0"/>
                <a:satMod val="110000"/>
                <a:lumMod val="100000"/>
                <a:shade val="100000"/>
              </a:srgbClr>
            </a:gs>
            <a:gs pos="100000">
              <a:srgbClr val="FFC000">
                <a:hueOff val="0"/>
                <a:satOff val="0"/>
                <a:lumOff val="0"/>
                <a:alphaOff val="0"/>
                <a:lumMod val="99000"/>
                <a:satMod val="120000"/>
                <a:shade val="78000"/>
              </a:srgbClr>
            </a:gs>
          </a:gsLst>
          <a:lin ang="5400000" scaled="0"/>
        </a:gradFill>
        <a:ln w="19050">
          <a:solidFill>
            <a:sysClr val="windowText" lastClr="000000"/>
          </a:solidFill>
        </a:ln>
        <a:effectLst>
          <a:outerShdw blurRad="57150" dist="19050" dir="5400000" algn="ctr" rotWithShape="0">
            <a:srgbClr val="000000">
              <a:alpha val="63000"/>
            </a:srgbClr>
          </a:outerShdw>
        </a:effectLst>
      </dgm:spPr>
      <dgm:t>
        <a:bodyPr/>
        <a:lstStyle/>
        <a:p>
          <a:pPr algn="just"/>
          <a:r>
            <a:rPr lang="id-ID" sz="1300" b="1" dirty="0">
              <a:solidFill>
                <a:sysClr val="windowText" lastClr="000000"/>
              </a:solidFill>
              <a:latin typeface="Calibri"/>
              <a:ea typeface="+mn-ea"/>
              <a:cs typeface="+mn-cs"/>
            </a:rPr>
            <a:t>PERSAINGAN ANTAR BANGSA DI DUNIA SEHINGGA  MENGINGINKAN NKRI MENJADI LEMAH, BUBAR, TERPECAH </a:t>
          </a:r>
        </a:p>
      </dgm:t>
    </dgm:pt>
    <dgm:pt modelId="{8C1747B5-D61D-4808-9823-A7EBD203A681}" type="parTrans" cxnId="{8418177F-09CA-4504-90EB-4289277B31B9}">
      <dgm:prSet/>
      <dgm:spPr/>
      <dgm:t>
        <a:bodyPr/>
        <a:lstStyle/>
        <a:p>
          <a:endParaRPr lang="en-US" sz="1300"/>
        </a:p>
      </dgm:t>
    </dgm:pt>
    <dgm:pt modelId="{642A1E19-8836-4A07-907A-2A0BC86439A6}" type="sibTrans" cxnId="{8418177F-09CA-4504-90EB-4289277B31B9}">
      <dgm:prSet/>
      <dgm:spPr/>
      <dgm:t>
        <a:bodyPr/>
        <a:lstStyle/>
        <a:p>
          <a:endParaRPr lang="en-US" sz="1300"/>
        </a:p>
      </dgm:t>
    </dgm:pt>
    <dgm:pt modelId="{7E3515DB-0DB0-45B9-9684-6FD7A118CC28}">
      <dgm:prSet custT="1"/>
      <dgm:spPr>
        <a:xfrm>
          <a:off x="216725" y="3213937"/>
          <a:ext cx="4014318" cy="678960"/>
        </a:xfrm>
        <a:solidFill>
          <a:srgbClr val="00B0F0"/>
        </a:solidFill>
        <a:ln w="19050">
          <a:solidFill>
            <a:sysClr val="windowText" lastClr="000000"/>
          </a:solidFill>
        </a:ln>
        <a:effectLst>
          <a:outerShdw blurRad="57150" dist="19050" dir="5400000" algn="ctr" rotWithShape="0">
            <a:srgbClr val="000000">
              <a:alpha val="63000"/>
            </a:srgbClr>
          </a:outerShdw>
        </a:effectLst>
      </dgm:spPr>
      <dgm:t>
        <a:bodyPr/>
        <a:lstStyle/>
        <a:p>
          <a:pPr algn="just"/>
          <a:r>
            <a:rPr lang="id-ID" sz="1300" b="1" dirty="0">
              <a:solidFill>
                <a:sysClr val="windowText" lastClr="000000"/>
              </a:solidFill>
              <a:latin typeface="Calibri"/>
              <a:ea typeface="+mn-ea"/>
              <a:cs typeface="+mn-cs"/>
            </a:rPr>
            <a:t>MEMUDARNYA NILAI – NILAI LUHUR BUDAYA BANGSA AKIBAT DARI GLOBALISASI YANG TIDAK DI FILTER DENGAN BAIK</a:t>
          </a:r>
        </a:p>
      </dgm:t>
    </dgm:pt>
    <dgm:pt modelId="{96145F7E-77A6-4792-A2FE-4BF42474FD65}" type="parTrans" cxnId="{6E4C7223-EF41-4D4A-AABE-E5BE3CA697B4}">
      <dgm:prSet/>
      <dgm:spPr/>
      <dgm:t>
        <a:bodyPr/>
        <a:lstStyle/>
        <a:p>
          <a:endParaRPr lang="id-ID" sz="1300"/>
        </a:p>
      </dgm:t>
    </dgm:pt>
    <dgm:pt modelId="{6E1BCF4F-C310-490B-A655-96339C10B447}" type="sibTrans" cxnId="{6E4C7223-EF41-4D4A-AABE-E5BE3CA697B4}">
      <dgm:prSet/>
      <dgm:spPr/>
      <dgm:t>
        <a:bodyPr/>
        <a:lstStyle/>
        <a:p>
          <a:endParaRPr lang="id-ID" sz="1300"/>
        </a:p>
      </dgm:t>
    </dgm:pt>
    <dgm:pt modelId="{A7CADF34-4176-49B8-8868-56219D2FBA65}" type="pres">
      <dgm:prSet presAssocID="{D11CBB9A-E428-4558-9FAB-1E50A3B41091}" presName="linear" presStyleCnt="0">
        <dgm:presLayoutVars>
          <dgm:dir/>
          <dgm:animLvl val="lvl"/>
          <dgm:resizeHandles val="exact"/>
        </dgm:presLayoutVars>
      </dgm:prSet>
      <dgm:spPr/>
    </dgm:pt>
    <dgm:pt modelId="{0D27B984-998B-4CF4-8398-37F49C1943DC}" type="pres">
      <dgm:prSet presAssocID="{F1256E61-DA0E-4FB7-8A2D-80926CF99249}" presName="parentLin" presStyleCnt="0"/>
      <dgm:spPr/>
    </dgm:pt>
    <dgm:pt modelId="{B55613E2-3856-49FF-960D-4AD1B078E312}" type="pres">
      <dgm:prSet presAssocID="{F1256E61-DA0E-4FB7-8A2D-80926CF99249}" presName="parentLeftMargin" presStyleLbl="node1" presStyleIdx="0" presStyleCnt="4"/>
      <dgm:spPr>
        <a:prstGeom prst="roundRect">
          <a:avLst/>
        </a:prstGeom>
      </dgm:spPr>
    </dgm:pt>
    <dgm:pt modelId="{D2DDF10D-E217-4A23-92DF-21460E70CF7A}" type="pres">
      <dgm:prSet presAssocID="{F1256E61-DA0E-4FB7-8A2D-80926CF99249}" presName="parentText" presStyleLbl="node1" presStyleIdx="0" presStyleCnt="4" custScaleX="130161" custScaleY="127666">
        <dgm:presLayoutVars>
          <dgm:chMax val="0"/>
          <dgm:bulletEnabled val="1"/>
        </dgm:presLayoutVars>
      </dgm:prSet>
      <dgm:spPr/>
    </dgm:pt>
    <dgm:pt modelId="{074E693D-6EE9-4101-A656-6630D7311252}" type="pres">
      <dgm:prSet presAssocID="{F1256E61-DA0E-4FB7-8A2D-80926CF99249}" presName="negativeSpace" presStyleCnt="0"/>
      <dgm:spPr/>
    </dgm:pt>
    <dgm:pt modelId="{2458E7D9-5C80-4C7F-8707-1921A2CAE7D1}" type="pres">
      <dgm:prSet presAssocID="{F1256E61-DA0E-4FB7-8A2D-80926CF99249}" presName="childText" presStyleLbl="conFgAcc1" presStyleIdx="0" presStyleCnt="4">
        <dgm:presLayoutVars>
          <dgm:bulletEnabled val="1"/>
        </dgm:presLayoutVars>
      </dgm:prSet>
      <dgm:spPr>
        <a:xfrm>
          <a:off x="0" y="423577"/>
          <a:ext cx="4334518" cy="579600"/>
        </a:xfrm>
        <a:prstGeom prst="rect">
          <a:avLst/>
        </a:prstGeom>
        <a:solidFill>
          <a:sysClr val="window" lastClr="FFFFFF">
            <a:alpha val="90000"/>
            <a:hueOff val="0"/>
            <a:satOff val="0"/>
            <a:lumOff val="0"/>
            <a:alphaOff val="0"/>
          </a:sysClr>
        </a:solidFill>
        <a:ln w="6350" cap="flat" cmpd="sng" algn="ctr">
          <a:solidFill>
            <a:srgbClr val="ED7D31">
              <a:hueOff val="0"/>
              <a:satOff val="0"/>
              <a:lumOff val="0"/>
              <a:alphaOff val="0"/>
            </a:srgbClr>
          </a:solidFill>
          <a:prstDash val="solid"/>
          <a:miter lim="800000"/>
        </a:ln>
        <a:effectLst/>
      </dgm:spPr>
    </dgm:pt>
    <dgm:pt modelId="{A0F513AD-A894-45A2-8B65-E6354AA1BA17}" type="pres">
      <dgm:prSet presAssocID="{48F9C4E6-58B5-40F1-A36C-9B97BAB9CCCB}" presName="spaceBetweenRectangles" presStyleCnt="0"/>
      <dgm:spPr/>
    </dgm:pt>
    <dgm:pt modelId="{760B9BE2-DC52-46AE-BC5E-0F08C40EBBE0}" type="pres">
      <dgm:prSet presAssocID="{D1B4C96B-70CE-4621-BBCE-505A265847B7}" presName="parentLin" presStyleCnt="0"/>
      <dgm:spPr/>
    </dgm:pt>
    <dgm:pt modelId="{314EAFA0-C94B-4BD0-868F-BE9464E7680A}" type="pres">
      <dgm:prSet presAssocID="{D1B4C96B-70CE-4621-BBCE-505A265847B7}" presName="parentLeftMargin" presStyleLbl="node1" presStyleIdx="0" presStyleCnt="4"/>
      <dgm:spPr>
        <a:prstGeom prst="roundRect">
          <a:avLst/>
        </a:prstGeom>
      </dgm:spPr>
    </dgm:pt>
    <dgm:pt modelId="{0112366A-C8D7-4930-AC4C-CE2F0E62F1B3}" type="pres">
      <dgm:prSet presAssocID="{D1B4C96B-70CE-4621-BBCE-505A265847B7}" presName="parentText" presStyleLbl="node1" presStyleIdx="1" presStyleCnt="4" custScaleX="130161">
        <dgm:presLayoutVars>
          <dgm:chMax val="0"/>
          <dgm:bulletEnabled val="1"/>
        </dgm:presLayoutVars>
      </dgm:prSet>
      <dgm:spPr/>
    </dgm:pt>
    <dgm:pt modelId="{D62A7D16-19E5-4255-9801-3E743063199C}" type="pres">
      <dgm:prSet presAssocID="{D1B4C96B-70CE-4621-BBCE-505A265847B7}" presName="negativeSpace" presStyleCnt="0"/>
      <dgm:spPr/>
    </dgm:pt>
    <dgm:pt modelId="{DD665AA3-9573-47A8-8FB3-19BF6BF8273F}" type="pres">
      <dgm:prSet presAssocID="{D1B4C96B-70CE-4621-BBCE-505A265847B7}" presName="childText" presStyleLbl="conFgAcc1" presStyleIdx="1" presStyleCnt="4">
        <dgm:presLayoutVars>
          <dgm:bulletEnabled val="1"/>
        </dgm:presLayoutVars>
      </dgm:prSet>
      <dgm:spPr>
        <a:xfrm>
          <a:off x="0" y="1466857"/>
          <a:ext cx="4334518" cy="579600"/>
        </a:xfrm>
        <a:prstGeom prst="rect">
          <a:avLst/>
        </a:prstGeom>
        <a:solidFill>
          <a:sysClr val="window" lastClr="FFFFFF">
            <a:alpha val="90000"/>
            <a:hueOff val="0"/>
            <a:satOff val="0"/>
            <a:lumOff val="0"/>
            <a:alphaOff val="0"/>
          </a:sysClr>
        </a:solidFill>
        <a:ln w="6350" cap="flat" cmpd="sng" algn="ctr">
          <a:solidFill>
            <a:srgbClr val="00B050"/>
          </a:solidFill>
          <a:prstDash val="solid"/>
          <a:miter lim="800000"/>
        </a:ln>
        <a:effectLst/>
      </dgm:spPr>
    </dgm:pt>
    <dgm:pt modelId="{2EF1BB5A-59C1-4E13-994F-E0365B4B74B8}" type="pres">
      <dgm:prSet presAssocID="{C590D7AB-5A74-4B33-B84D-9396D31C7005}" presName="spaceBetweenRectangles" presStyleCnt="0"/>
      <dgm:spPr/>
    </dgm:pt>
    <dgm:pt modelId="{175DB6E0-C841-468B-8752-61765AED1A2D}" type="pres">
      <dgm:prSet presAssocID="{5447C4F5-0D19-4C68-95EF-8D48FCACFFEF}" presName="parentLin" presStyleCnt="0"/>
      <dgm:spPr/>
    </dgm:pt>
    <dgm:pt modelId="{7909B049-A111-40CF-896E-6551D39EB6BC}" type="pres">
      <dgm:prSet presAssocID="{5447C4F5-0D19-4C68-95EF-8D48FCACFFEF}" presName="parentLeftMargin" presStyleLbl="node1" presStyleIdx="1" presStyleCnt="4"/>
      <dgm:spPr>
        <a:prstGeom prst="roundRect">
          <a:avLst/>
        </a:prstGeom>
      </dgm:spPr>
    </dgm:pt>
    <dgm:pt modelId="{02DC74E5-3DA5-49EB-854D-C9F756BD0F0B}" type="pres">
      <dgm:prSet presAssocID="{5447C4F5-0D19-4C68-95EF-8D48FCACFFEF}" presName="parentText" presStyleLbl="node1" presStyleIdx="2" presStyleCnt="4" custScaleX="130161">
        <dgm:presLayoutVars>
          <dgm:chMax val="0"/>
          <dgm:bulletEnabled val="1"/>
        </dgm:presLayoutVars>
      </dgm:prSet>
      <dgm:spPr/>
    </dgm:pt>
    <dgm:pt modelId="{CA3BED5F-11D4-4F47-BBD1-0460FB4788D5}" type="pres">
      <dgm:prSet presAssocID="{5447C4F5-0D19-4C68-95EF-8D48FCACFFEF}" presName="negativeSpace" presStyleCnt="0"/>
      <dgm:spPr/>
    </dgm:pt>
    <dgm:pt modelId="{D199D919-E69A-4164-83B0-88CCA8DC6D58}" type="pres">
      <dgm:prSet presAssocID="{5447C4F5-0D19-4C68-95EF-8D48FCACFFEF}" presName="childText" presStyleLbl="conFgAcc1" presStyleIdx="2" presStyleCnt="4">
        <dgm:presLayoutVars>
          <dgm:bulletEnabled val="1"/>
        </dgm:presLayoutVars>
      </dgm:prSet>
      <dgm:spPr>
        <a:xfrm>
          <a:off x="0" y="2510137"/>
          <a:ext cx="4334518" cy="579600"/>
        </a:xfrm>
        <a:prstGeom prst="rect">
          <a:avLst/>
        </a:prstGeom>
        <a:solidFill>
          <a:sysClr val="window" lastClr="FFFFFF">
            <a:alpha val="90000"/>
            <a:hueOff val="0"/>
            <a:satOff val="0"/>
            <a:lumOff val="0"/>
            <a:alphaOff val="0"/>
          </a:sysClr>
        </a:solidFill>
        <a:ln w="6350" cap="flat" cmpd="sng" algn="ctr">
          <a:solidFill>
            <a:srgbClr val="FFC000">
              <a:hueOff val="0"/>
              <a:satOff val="0"/>
              <a:lumOff val="0"/>
              <a:alphaOff val="0"/>
            </a:srgbClr>
          </a:solidFill>
          <a:prstDash val="solid"/>
          <a:miter lim="800000"/>
        </a:ln>
        <a:effectLst/>
      </dgm:spPr>
    </dgm:pt>
    <dgm:pt modelId="{39216CCE-14A7-4DAA-9CD6-36D11CAF5D50}" type="pres">
      <dgm:prSet presAssocID="{642A1E19-8836-4A07-907A-2A0BC86439A6}" presName="spaceBetweenRectangles" presStyleCnt="0"/>
      <dgm:spPr/>
    </dgm:pt>
    <dgm:pt modelId="{68F4CFFD-467B-441F-861A-577877AEF99F}" type="pres">
      <dgm:prSet presAssocID="{7E3515DB-0DB0-45B9-9684-6FD7A118CC28}" presName="parentLin" presStyleCnt="0"/>
      <dgm:spPr/>
    </dgm:pt>
    <dgm:pt modelId="{AC080193-BB38-469F-9A33-38FA24A72818}" type="pres">
      <dgm:prSet presAssocID="{7E3515DB-0DB0-45B9-9684-6FD7A118CC28}" presName="parentLeftMargin" presStyleLbl="node1" presStyleIdx="2" presStyleCnt="4"/>
      <dgm:spPr>
        <a:prstGeom prst="roundRect">
          <a:avLst/>
        </a:prstGeom>
      </dgm:spPr>
    </dgm:pt>
    <dgm:pt modelId="{A37CD44E-209F-477B-A00E-C8AEC9526FC0}" type="pres">
      <dgm:prSet presAssocID="{7E3515DB-0DB0-45B9-9684-6FD7A118CC28}" presName="parentText" presStyleLbl="node1" presStyleIdx="3" presStyleCnt="4" custScaleX="132304">
        <dgm:presLayoutVars>
          <dgm:chMax val="0"/>
          <dgm:bulletEnabled val="1"/>
        </dgm:presLayoutVars>
      </dgm:prSet>
      <dgm:spPr/>
    </dgm:pt>
    <dgm:pt modelId="{A8F04621-7033-4FB2-BD9C-60C2C4BEAE5A}" type="pres">
      <dgm:prSet presAssocID="{7E3515DB-0DB0-45B9-9684-6FD7A118CC28}" presName="negativeSpace" presStyleCnt="0"/>
      <dgm:spPr/>
    </dgm:pt>
    <dgm:pt modelId="{5EE36C70-5812-4A34-B63D-1F7C2E6D3498}" type="pres">
      <dgm:prSet presAssocID="{7E3515DB-0DB0-45B9-9684-6FD7A118CC28}" presName="childText" presStyleLbl="conFgAcc1" presStyleIdx="3" presStyleCnt="4">
        <dgm:presLayoutVars>
          <dgm:bulletEnabled val="1"/>
        </dgm:presLayoutVars>
      </dgm:prSet>
      <dgm:spPr>
        <a:xfrm>
          <a:off x="0" y="3553417"/>
          <a:ext cx="4334518" cy="579600"/>
        </a:xfrm>
        <a:prstGeom prst="rect">
          <a:avLst/>
        </a:prstGeom>
        <a:solidFill>
          <a:sysClr val="window" lastClr="FFFFFF">
            <a:alpha val="90000"/>
            <a:hueOff val="0"/>
            <a:satOff val="0"/>
            <a:lumOff val="0"/>
            <a:alphaOff val="0"/>
          </a:sysClr>
        </a:solidFill>
        <a:ln w="6350" cap="flat" cmpd="sng" algn="ctr">
          <a:solidFill>
            <a:srgbClr val="4472C4">
              <a:hueOff val="0"/>
              <a:satOff val="0"/>
              <a:lumOff val="0"/>
              <a:alphaOff val="0"/>
            </a:srgbClr>
          </a:solidFill>
          <a:prstDash val="solid"/>
          <a:miter lim="800000"/>
        </a:ln>
        <a:effectLst/>
      </dgm:spPr>
    </dgm:pt>
  </dgm:ptLst>
  <dgm:cxnLst>
    <dgm:cxn modelId="{B44B0309-0AC4-4CF2-B082-6EE8626DAA28}" type="presOf" srcId="{F1256E61-DA0E-4FB7-8A2D-80926CF99249}" destId="{B55613E2-3856-49FF-960D-4AD1B078E312}" srcOrd="0" destOrd="0" presId="urn:microsoft.com/office/officeart/2005/8/layout/list1"/>
    <dgm:cxn modelId="{F998C211-BA14-407B-A6C5-EF0DC176E1A1}" srcId="{D11CBB9A-E428-4558-9FAB-1E50A3B41091}" destId="{F1256E61-DA0E-4FB7-8A2D-80926CF99249}" srcOrd="0" destOrd="0" parTransId="{28514EC1-4A52-41C8-AA9E-D57A1965B7D1}" sibTransId="{48F9C4E6-58B5-40F1-A36C-9B97BAB9CCCB}"/>
    <dgm:cxn modelId="{6E4C7223-EF41-4D4A-AABE-E5BE3CA697B4}" srcId="{D11CBB9A-E428-4558-9FAB-1E50A3B41091}" destId="{7E3515DB-0DB0-45B9-9684-6FD7A118CC28}" srcOrd="3" destOrd="0" parTransId="{96145F7E-77A6-4792-A2FE-4BF42474FD65}" sibTransId="{6E1BCF4F-C310-490B-A655-96339C10B447}"/>
    <dgm:cxn modelId="{878F9670-0897-4E72-9AC3-F25117768083}" type="presOf" srcId="{D1B4C96B-70CE-4621-BBCE-505A265847B7}" destId="{314EAFA0-C94B-4BD0-868F-BE9464E7680A}" srcOrd="0" destOrd="0" presId="urn:microsoft.com/office/officeart/2005/8/layout/list1"/>
    <dgm:cxn modelId="{94BD6E59-8348-4CA0-B33D-B6264D76790B}" type="presOf" srcId="{7E3515DB-0DB0-45B9-9684-6FD7A118CC28}" destId="{AC080193-BB38-469F-9A33-38FA24A72818}" srcOrd="0" destOrd="0" presId="urn:microsoft.com/office/officeart/2005/8/layout/list1"/>
    <dgm:cxn modelId="{EE25877D-4E2F-4847-9C9C-92CE3ECADA81}" type="presOf" srcId="{7E3515DB-0DB0-45B9-9684-6FD7A118CC28}" destId="{A37CD44E-209F-477B-A00E-C8AEC9526FC0}" srcOrd="1" destOrd="0" presId="urn:microsoft.com/office/officeart/2005/8/layout/list1"/>
    <dgm:cxn modelId="{8418177F-09CA-4504-90EB-4289277B31B9}" srcId="{D11CBB9A-E428-4558-9FAB-1E50A3B41091}" destId="{5447C4F5-0D19-4C68-95EF-8D48FCACFFEF}" srcOrd="2" destOrd="0" parTransId="{8C1747B5-D61D-4808-9823-A7EBD203A681}" sibTransId="{642A1E19-8836-4A07-907A-2A0BC86439A6}"/>
    <dgm:cxn modelId="{C81C8783-B6CC-45C9-80FB-2AF1439A0F71}" srcId="{D11CBB9A-E428-4558-9FAB-1E50A3B41091}" destId="{D1B4C96B-70CE-4621-BBCE-505A265847B7}" srcOrd="1" destOrd="0" parTransId="{52F72364-B394-419D-BDA6-74D591853ADC}" sibTransId="{C590D7AB-5A74-4B33-B84D-9396D31C7005}"/>
    <dgm:cxn modelId="{04A68586-38AC-4F04-AA60-4AE1EC2BEA1F}" type="presOf" srcId="{F1256E61-DA0E-4FB7-8A2D-80926CF99249}" destId="{D2DDF10D-E217-4A23-92DF-21460E70CF7A}" srcOrd="1" destOrd="0" presId="urn:microsoft.com/office/officeart/2005/8/layout/list1"/>
    <dgm:cxn modelId="{8D9EAFAC-E331-41DB-9F3C-E15A0A64F960}" type="presOf" srcId="{D11CBB9A-E428-4558-9FAB-1E50A3B41091}" destId="{A7CADF34-4176-49B8-8868-56219D2FBA65}" srcOrd="0" destOrd="0" presId="urn:microsoft.com/office/officeart/2005/8/layout/list1"/>
    <dgm:cxn modelId="{BEE63DF2-5A9E-4DB3-ACA4-17BB28B7C6B9}" type="presOf" srcId="{D1B4C96B-70CE-4621-BBCE-505A265847B7}" destId="{0112366A-C8D7-4930-AC4C-CE2F0E62F1B3}" srcOrd="1" destOrd="0" presId="urn:microsoft.com/office/officeart/2005/8/layout/list1"/>
    <dgm:cxn modelId="{C7DEC7F4-DC8B-470A-8EF2-755CF9B3D778}" type="presOf" srcId="{5447C4F5-0D19-4C68-95EF-8D48FCACFFEF}" destId="{02DC74E5-3DA5-49EB-854D-C9F756BD0F0B}" srcOrd="1" destOrd="0" presId="urn:microsoft.com/office/officeart/2005/8/layout/list1"/>
    <dgm:cxn modelId="{2039ECF8-15D4-49C3-A7DD-03796DAA5D43}" type="presOf" srcId="{5447C4F5-0D19-4C68-95EF-8D48FCACFFEF}" destId="{7909B049-A111-40CF-896E-6551D39EB6BC}" srcOrd="0" destOrd="0" presId="urn:microsoft.com/office/officeart/2005/8/layout/list1"/>
    <dgm:cxn modelId="{99A24A1F-463D-4606-8829-6FA63DF8E837}" type="presParOf" srcId="{A7CADF34-4176-49B8-8868-56219D2FBA65}" destId="{0D27B984-998B-4CF4-8398-37F49C1943DC}" srcOrd="0" destOrd="0" presId="urn:microsoft.com/office/officeart/2005/8/layout/list1"/>
    <dgm:cxn modelId="{0D121B96-C8F8-460F-9364-5338C19DC634}" type="presParOf" srcId="{0D27B984-998B-4CF4-8398-37F49C1943DC}" destId="{B55613E2-3856-49FF-960D-4AD1B078E312}" srcOrd="0" destOrd="0" presId="urn:microsoft.com/office/officeart/2005/8/layout/list1"/>
    <dgm:cxn modelId="{2741CE88-70FE-412B-B2CF-3DFC0B7769A3}" type="presParOf" srcId="{0D27B984-998B-4CF4-8398-37F49C1943DC}" destId="{D2DDF10D-E217-4A23-92DF-21460E70CF7A}" srcOrd="1" destOrd="0" presId="urn:microsoft.com/office/officeart/2005/8/layout/list1"/>
    <dgm:cxn modelId="{A5877C10-55D6-4CC3-BF8B-DBA9D4F2AF0A}" type="presParOf" srcId="{A7CADF34-4176-49B8-8868-56219D2FBA65}" destId="{074E693D-6EE9-4101-A656-6630D7311252}" srcOrd="1" destOrd="0" presId="urn:microsoft.com/office/officeart/2005/8/layout/list1"/>
    <dgm:cxn modelId="{2E7C5DAF-00D5-4224-8E3A-40B8D13F7718}" type="presParOf" srcId="{A7CADF34-4176-49B8-8868-56219D2FBA65}" destId="{2458E7D9-5C80-4C7F-8707-1921A2CAE7D1}" srcOrd="2" destOrd="0" presId="urn:microsoft.com/office/officeart/2005/8/layout/list1"/>
    <dgm:cxn modelId="{1BE7E59A-FA76-4DF4-A2E9-A78809362C7A}" type="presParOf" srcId="{A7CADF34-4176-49B8-8868-56219D2FBA65}" destId="{A0F513AD-A894-45A2-8B65-E6354AA1BA17}" srcOrd="3" destOrd="0" presId="urn:microsoft.com/office/officeart/2005/8/layout/list1"/>
    <dgm:cxn modelId="{6A5FFE45-C558-48CB-93F9-0C1BAF7770B5}" type="presParOf" srcId="{A7CADF34-4176-49B8-8868-56219D2FBA65}" destId="{760B9BE2-DC52-46AE-BC5E-0F08C40EBBE0}" srcOrd="4" destOrd="0" presId="urn:microsoft.com/office/officeart/2005/8/layout/list1"/>
    <dgm:cxn modelId="{9A30A83F-6505-4EFC-821C-59C6A1CE99D8}" type="presParOf" srcId="{760B9BE2-DC52-46AE-BC5E-0F08C40EBBE0}" destId="{314EAFA0-C94B-4BD0-868F-BE9464E7680A}" srcOrd="0" destOrd="0" presId="urn:microsoft.com/office/officeart/2005/8/layout/list1"/>
    <dgm:cxn modelId="{D8F4FC4B-6442-4D49-8554-B265A120EE57}" type="presParOf" srcId="{760B9BE2-DC52-46AE-BC5E-0F08C40EBBE0}" destId="{0112366A-C8D7-4930-AC4C-CE2F0E62F1B3}" srcOrd="1" destOrd="0" presId="urn:microsoft.com/office/officeart/2005/8/layout/list1"/>
    <dgm:cxn modelId="{B60DE22F-0D88-4B05-BF24-980539FEC515}" type="presParOf" srcId="{A7CADF34-4176-49B8-8868-56219D2FBA65}" destId="{D62A7D16-19E5-4255-9801-3E743063199C}" srcOrd="5" destOrd="0" presId="urn:microsoft.com/office/officeart/2005/8/layout/list1"/>
    <dgm:cxn modelId="{7C48C16D-4C67-4431-9394-10A3774E972E}" type="presParOf" srcId="{A7CADF34-4176-49B8-8868-56219D2FBA65}" destId="{DD665AA3-9573-47A8-8FB3-19BF6BF8273F}" srcOrd="6" destOrd="0" presId="urn:microsoft.com/office/officeart/2005/8/layout/list1"/>
    <dgm:cxn modelId="{3BDDB9CE-8E0D-452D-8C8A-35B0C81AF58F}" type="presParOf" srcId="{A7CADF34-4176-49B8-8868-56219D2FBA65}" destId="{2EF1BB5A-59C1-4E13-994F-E0365B4B74B8}" srcOrd="7" destOrd="0" presId="urn:microsoft.com/office/officeart/2005/8/layout/list1"/>
    <dgm:cxn modelId="{780FDC2E-9CD8-4A5D-B685-DB207B00413F}" type="presParOf" srcId="{A7CADF34-4176-49B8-8868-56219D2FBA65}" destId="{175DB6E0-C841-468B-8752-61765AED1A2D}" srcOrd="8" destOrd="0" presId="urn:microsoft.com/office/officeart/2005/8/layout/list1"/>
    <dgm:cxn modelId="{96CA527C-C688-4466-9FAD-FD285EC99FA8}" type="presParOf" srcId="{175DB6E0-C841-468B-8752-61765AED1A2D}" destId="{7909B049-A111-40CF-896E-6551D39EB6BC}" srcOrd="0" destOrd="0" presId="urn:microsoft.com/office/officeart/2005/8/layout/list1"/>
    <dgm:cxn modelId="{D71EB600-D70D-4C14-82BF-B4A67B60BA59}" type="presParOf" srcId="{175DB6E0-C841-468B-8752-61765AED1A2D}" destId="{02DC74E5-3DA5-49EB-854D-C9F756BD0F0B}" srcOrd="1" destOrd="0" presId="urn:microsoft.com/office/officeart/2005/8/layout/list1"/>
    <dgm:cxn modelId="{5917D92A-DF23-4672-BC19-FBB56B1804D8}" type="presParOf" srcId="{A7CADF34-4176-49B8-8868-56219D2FBA65}" destId="{CA3BED5F-11D4-4F47-BBD1-0460FB4788D5}" srcOrd="9" destOrd="0" presId="urn:microsoft.com/office/officeart/2005/8/layout/list1"/>
    <dgm:cxn modelId="{71B8803A-689C-44E6-A98F-E66CB6DA0922}" type="presParOf" srcId="{A7CADF34-4176-49B8-8868-56219D2FBA65}" destId="{D199D919-E69A-4164-83B0-88CCA8DC6D58}" srcOrd="10" destOrd="0" presId="urn:microsoft.com/office/officeart/2005/8/layout/list1"/>
    <dgm:cxn modelId="{A2640AA8-10AD-4879-B8A1-9C4FD9E11CBA}" type="presParOf" srcId="{A7CADF34-4176-49B8-8868-56219D2FBA65}" destId="{39216CCE-14A7-4DAA-9CD6-36D11CAF5D50}" srcOrd="11" destOrd="0" presId="urn:microsoft.com/office/officeart/2005/8/layout/list1"/>
    <dgm:cxn modelId="{FC0F8CBC-BD6F-4234-805A-EB58B120E4F8}" type="presParOf" srcId="{A7CADF34-4176-49B8-8868-56219D2FBA65}" destId="{68F4CFFD-467B-441F-861A-577877AEF99F}" srcOrd="12" destOrd="0" presId="urn:microsoft.com/office/officeart/2005/8/layout/list1"/>
    <dgm:cxn modelId="{E3DE92A2-6261-45FC-8408-AC323AFF7D8C}" type="presParOf" srcId="{68F4CFFD-467B-441F-861A-577877AEF99F}" destId="{AC080193-BB38-469F-9A33-38FA24A72818}" srcOrd="0" destOrd="0" presId="urn:microsoft.com/office/officeart/2005/8/layout/list1"/>
    <dgm:cxn modelId="{D1DF58F0-3B93-44C4-B624-52025AD25958}" type="presParOf" srcId="{68F4CFFD-467B-441F-861A-577877AEF99F}" destId="{A37CD44E-209F-477B-A00E-C8AEC9526FC0}" srcOrd="1" destOrd="0" presId="urn:microsoft.com/office/officeart/2005/8/layout/list1"/>
    <dgm:cxn modelId="{FE2648B5-85C8-48AD-AA73-42CD1FFC9D26}" type="presParOf" srcId="{A7CADF34-4176-49B8-8868-56219D2FBA65}" destId="{A8F04621-7033-4FB2-BD9C-60C2C4BEAE5A}" srcOrd="13" destOrd="0" presId="urn:microsoft.com/office/officeart/2005/8/layout/list1"/>
    <dgm:cxn modelId="{C08452D0-4220-4EE7-848D-16CC9B6206E8}" type="presParOf" srcId="{A7CADF34-4176-49B8-8868-56219D2FBA65}" destId="{5EE36C70-5812-4A34-B63D-1F7C2E6D3498}"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B14DDB9-5CA0-483A-AA9D-1B6EA681CD95}" type="doc">
      <dgm:prSet loTypeId="urn:microsoft.com/office/officeart/2005/8/layout/chevron2" loCatId="process" qsTypeId="urn:microsoft.com/office/officeart/2005/8/quickstyle/simple5" qsCatId="simple" csTypeId="urn:microsoft.com/office/officeart/2005/8/colors/colorful5" csCatId="colorful" phldr="1"/>
      <dgm:spPr/>
      <dgm:t>
        <a:bodyPr/>
        <a:lstStyle/>
        <a:p>
          <a:endParaRPr lang="id-ID"/>
        </a:p>
      </dgm:t>
    </dgm:pt>
    <dgm:pt modelId="{D13843AC-2963-480A-B580-2448DC8C166C}">
      <dgm:prSet/>
      <dgm:spPr/>
      <dgm:t>
        <a:bodyPr/>
        <a:lstStyle/>
        <a:p>
          <a:pPr rtl="0"/>
          <a:endParaRPr lang="id-ID" dirty="0">
            <a:solidFill>
              <a:schemeClr val="tx1"/>
            </a:solidFill>
          </a:endParaRPr>
        </a:p>
      </dgm:t>
    </dgm:pt>
    <dgm:pt modelId="{896284F0-7366-4341-BDE3-6EB67A11C6E9}" type="parTrans" cxnId="{81DB431A-4BEB-449F-BB50-D7DE56FAB39F}">
      <dgm:prSet/>
      <dgm:spPr/>
      <dgm:t>
        <a:bodyPr/>
        <a:lstStyle/>
        <a:p>
          <a:endParaRPr lang="id-ID">
            <a:solidFill>
              <a:schemeClr val="tx1"/>
            </a:solidFill>
          </a:endParaRPr>
        </a:p>
      </dgm:t>
    </dgm:pt>
    <dgm:pt modelId="{C4617188-335A-44F2-B8B9-654A99298CEA}" type="sibTrans" cxnId="{81DB431A-4BEB-449F-BB50-D7DE56FAB39F}">
      <dgm:prSet/>
      <dgm:spPr/>
      <dgm:t>
        <a:bodyPr/>
        <a:lstStyle/>
        <a:p>
          <a:endParaRPr lang="id-ID">
            <a:solidFill>
              <a:schemeClr val="tx1"/>
            </a:solidFill>
          </a:endParaRPr>
        </a:p>
      </dgm:t>
    </dgm:pt>
    <dgm:pt modelId="{65D09F22-204B-4510-9FE3-FC6B0BB9AE73}">
      <dgm:prSet/>
      <dgm:spPr/>
      <dgm:t>
        <a:bodyPr/>
        <a:lstStyle/>
        <a:p>
          <a:pPr rtl="0"/>
          <a:endParaRPr lang="id-ID" dirty="0">
            <a:solidFill>
              <a:schemeClr val="tx1"/>
            </a:solidFill>
          </a:endParaRPr>
        </a:p>
      </dgm:t>
    </dgm:pt>
    <dgm:pt modelId="{0C671A1F-40C9-4673-8E39-EF4C930265E5}" type="parTrans" cxnId="{53F39B21-8E51-4393-B66E-1B553F3677B5}">
      <dgm:prSet/>
      <dgm:spPr/>
      <dgm:t>
        <a:bodyPr/>
        <a:lstStyle/>
        <a:p>
          <a:endParaRPr lang="id-ID">
            <a:solidFill>
              <a:schemeClr val="tx1"/>
            </a:solidFill>
          </a:endParaRPr>
        </a:p>
      </dgm:t>
    </dgm:pt>
    <dgm:pt modelId="{DDD3A92D-C542-4104-A5CC-75C091EA39A7}" type="sibTrans" cxnId="{53F39B21-8E51-4393-B66E-1B553F3677B5}">
      <dgm:prSet/>
      <dgm:spPr/>
      <dgm:t>
        <a:bodyPr/>
        <a:lstStyle/>
        <a:p>
          <a:endParaRPr lang="id-ID">
            <a:solidFill>
              <a:schemeClr val="tx1"/>
            </a:solidFill>
          </a:endParaRPr>
        </a:p>
      </dgm:t>
    </dgm:pt>
    <dgm:pt modelId="{1EE65F10-D4D1-44EA-AC21-A7E8681E6A1E}">
      <dgm:prSet/>
      <dgm:spPr/>
      <dgm:t>
        <a:bodyPr/>
        <a:lstStyle/>
        <a:p>
          <a:pPr rtl="0"/>
          <a:endParaRPr lang="id-ID" dirty="0">
            <a:solidFill>
              <a:schemeClr val="tx1"/>
            </a:solidFill>
          </a:endParaRPr>
        </a:p>
      </dgm:t>
    </dgm:pt>
    <dgm:pt modelId="{F8A82234-D653-4A72-B777-2573C898164B}" type="parTrans" cxnId="{2043AB72-D53D-474F-B115-01DA71967F70}">
      <dgm:prSet/>
      <dgm:spPr/>
      <dgm:t>
        <a:bodyPr/>
        <a:lstStyle/>
        <a:p>
          <a:endParaRPr lang="id-ID">
            <a:solidFill>
              <a:schemeClr val="tx1"/>
            </a:solidFill>
          </a:endParaRPr>
        </a:p>
      </dgm:t>
    </dgm:pt>
    <dgm:pt modelId="{348FE20E-C8D1-4AA0-986E-2D7C6801CAC2}" type="sibTrans" cxnId="{2043AB72-D53D-474F-B115-01DA71967F70}">
      <dgm:prSet/>
      <dgm:spPr/>
      <dgm:t>
        <a:bodyPr/>
        <a:lstStyle/>
        <a:p>
          <a:endParaRPr lang="id-ID">
            <a:solidFill>
              <a:schemeClr val="tx1"/>
            </a:solidFill>
          </a:endParaRPr>
        </a:p>
      </dgm:t>
    </dgm:pt>
    <dgm:pt modelId="{DEA46306-143B-4A73-A9CD-30D2972746A5}">
      <dgm:prSet/>
      <dgm:spPr/>
      <dgm:t>
        <a:bodyPr/>
        <a:lstStyle/>
        <a:p>
          <a:pPr rtl="0"/>
          <a:endParaRPr lang="id-ID" dirty="0">
            <a:solidFill>
              <a:schemeClr val="tx1"/>
            </a:solidFill>
          </a:endParaRPr>
        </a:p>
      </dgm:t>
    </dgm:pt>
    <dgm:pt modelId="{C7BD39FD-289F-45A6-8E8E-9774395ED272}" type="parTrans" cxnId="{C11AD644-8817-43FD-A8ED-AB7E30E5702B}">
      <dgm:prSet/>
      <dgm:spPr/>
      <dgm:t>
        <a:bodyPr/>
        <a:lstStyle/>
        <a:p>
          <a:endParaRPr lang="id-ID">
            <a:solidFill>
              <a:schemeClr val="tx1"/>
            </a:solidFill>
          </a:endParaRPr>
        </a:p>
      </dgm:t>
    </dgm:pt>
    <dgm:pt modelId="{4F1D42DF-7A2E-46C6-9F3F-087E25B1E03C}" type="sibTrans" cxnId="{C11AD644-8817-43FD-A8ED-AB7E30E5702B}">
      <dgm:prSet/>
      <dgm:spPr/>
      <dgm:t>
        <a:bodyPr/>
        <a:lstStyle/>
        <a:p>
          <a:endParaRPr lang="id-ID">
            <a:solidFill>
              <a:schemeClr val="tx1"/>
            </a:solidFill>
          </a:endParaRPr>
        </a:p>
      </dgm:t>
    </dgm:pt>
    <dgm:pt modelId="{5DFFC16A-028F-46FA-A927-6CBB3782E8CC}">
      <dgm:prSet/>
      <dgm:spPr/>
      <dgm:t>
        <a:bodyPr/>
        <a:lstStyle/>
        <a:p>
          <a:pPr rtl="0"/>
          <a:endParaRPr lang="id-ID" dirty="0">
            <a:solidFill>
              <a:schemeClr val="tx1"/>
            </a:solidFill>
          </a:endParaRPr>
        </a:p>
      </dgm:t>
    </dgm:pt>
    <dgm:pt modelId="{5C1641CC-533B-4F60-A8EF-7BFF1754E1E0}" type="parTrans" cxnId="{67FD1E49-BE7C-4365-821A-8AE060D6363A}">
      <dgm:prSet/>
      <dgm:spPr/>
      <dgm:t>
        <a:bodyPr/>
        <a:lstStyle/>
        <a:p>
          <a:endParaRPr lang="id-ID">
            <a:solidFill>
              <a:schemeClr val="tx1"/>
            </a:solidFill>
          </a:endParaRPr>
        </a:p>
      </dgm:t>
    </dgm:pt>
    <dgm:pt modelId="{B785548E-0E62-4238-A587-2940D7674E03}" type="sibTrans" cxnId="{67FD1E49-BE7C-4365-821A-8AE060D6363A}">
      <dgm:prSet/>
      <dgm:spPr/>
      <dgm:t>
        <a:bodyPr/>
        <a:lstStyle/>
        <a:p>
          <a:endParaRPr lang="id-ID">
            <a:solidFill>
              <a:schemeClr val="tx1"/>
            </a:solidFill>
          </a:endParaRPr>
        </a:p>
      </dgm:t>
    </dgm:pt>
    <dgm:pt modelId="{8199E353-A2D4-456B-9D8C-E86290F10CAE}">
      <dgm:prSet>
        <dgm:style>
          <a:lnRef idx="2">
            <a:schemeClr val="accent2"/>
          </a:lnRef>
          <a:fillRef idx="1">
            <a:schemeClr val="lt1"/>
          </a:fillRef>
          <a:effectRef idx="0">
            <a:schemeClr val="accent2"/>
          </a:effectRef>
          <a:fontRef idx="minor">
            <a:schemeClr val="dk1"/>
          </a:fontRef>
        </dgm:style>
      </dgm:prSet>
      <dgm:spPr/>
      <dgm:t>
        <a:bodyPr/>
        <a:lstStyle/>
        <a:p>
          <a:r>
            <a:rPr lang="id-ID" b="1" dirty="0"/>
            <a:t>Istilah radikalisme berasal dari bahasa Latin, yaitu radix yang artinya akar, sumber atau asal mula. Istilah radikal memiliki arti ekstrem, menyeluruh fanatik, revolusioner, fundamental. Sedangkan radikalisme adalah doktrin atau praktek yang mengenut paham radikal (Widiana, 2012</a:t>
          </a:r>
          <a:r>
            <a:rPr lang="id-ID" dirty="0"/>
            <a:t>).</a:t>
          </a:r>
        </a:p>
      </dgm:t>
    </dgm:pt>
    <dgm:pt modelId="{7802E5CF-1560-43B3-A6E2-451F163D5775}" type="parTrans" cxnId="{51B0077E-CC8D-4739-A745-9A55E76D03EA}">
      <dgm:prSet/>
      <dgm:spPr/>
      <dgm:t>
        <a:bodyPr/>
        <a:lstStyle/>
        <a:p>
          <a:endParaRPr lang="id-ID">
            <a:solidFill>
              <a:schemeClr val="tx1"/>
            </a:solidFill>
          </a:endParaRPr>
        </a:p>
      </dgm:t>
    </dgm:pt>
    <dgm:pt modelId="{0B846EBA-9CE4-4F9B-9252-4A191F15934E}" type="sibTrans" cxnId="{51B0077E-CC8D-4739-A745-9A55E76D03EA}">
      <dgm:prSet/>
      <dgm:spPr/>
      <dgm:t>
        <a:bodyPr/>
        <a:lstStyle/>
        <a:p>
          <a:endParaRPr lang="id-ID">
            <a:solidFill>
              <a:schemeClr val="tx1"/>
            </a:solidFill>
          </a:endParaRPr>
        </a:p>
      </dgm:t>
    </dgm:pt>
    <dgm:pt modelId="{6D8BAA03-E9DC-4815-9C14-05C141F9DBC0}">
      <dgm:prSet>
        <dgm:style>
          <a:lnRef idx="2">
            <a:schemeClr val="accent1"/>
          </a:lnRef>
          <a:fillRef idx="1">
            <a:schemeClr val="lt1"/>
          </a:fillRef>
          <a:effectRef idx="0">
            <a:schemeClr val="accent1"/>
          </a:effectRef>
          <a:fontRef idx="minor">
            <a:schemeClr val="dk1"/>
          </a:fontRef>
        </dgm:style>
      </dgm:prSet>
      <dgm:spPr/>
      <dgm:t>
        <a:bodyPr/>
        <a:lstStyle/>
        <a:p>
          <a:r>
            <a:rPr lang="id-ID" b="1" dirty="0"/>
            <a:t>Radikalisme adalah suatu pandangan, paham dan gerakan yang menolak secara menyeluruh terhadap tatanan, tertib sosial dan paham politik yang ada dengan cara perubahan atau perombakan secara besar-besaran melalui jalan kekerasan</a:t>
          </a:r>
        </a:p>
      </dgm:t>
    </dgm:pt>
    <dgm:pt modelId="{C7C60DD9-C38D-4DA4-A60C-43980893C199}" type="parTrans" cxnId="{87EC113C-0B70-436B-ACAA-0105E8ADC2DD}">
      <dgm:prSet/>
      <dgm:spPr/>
      <dgm:t>
        <a:bodyPr/>
        <a:lstStyle/>
        <a:p>
          <a:endParaRPr lang="id-ID">
            <a:solidFill>
              <a:schemeClr val="tx1"/>
            </a:solidFill>
          </a:endParaRPr>
        </a:p>
      </dgm:t>
    </dgm:pt>
    <dgm:pt modelId="{E4FEFD2C-FB24-44A5-A5DA-48D2E2288D43}" type="sibTrans" cxnId="{87EC113C-0B70-436B-ACAA-0105E8ADC2DD}">
      <dgm:prSet/>
      <dgm:spPr/>
      <dgm:t>
        <a:bodyPr/>
        <a:lstStyle/>
        <a:p>
          <a:endParaRPr lang="id-ID">
            <a:solidFill>
              <a:schemeClr val="tx1"/>
            </a:solidFill>
          </a:endParaRPr>
        </a:p>
      </dgm:t>
    </dgm:pt>
    <dgm:pt modelId="{86396D3C-B54A-4206-A1A6-B77C9E6F6BA0}">
      <dgm:prSet>
        <dgm:style>
          <a:lnRef idx="2">
            <a:schemeClr val="accent6"/>
          </a:lnRef>
          <a:fillRef idx="1">
            <a:schemeClr val="lt1"/>
          </a:fillRef>
          <a:effectRef idx="0">
            <a:schemeClr val="accent6"/>
          </a:effectRef>
          <a:fontRef idx="minor">
            <a:schemeClr val="dk1"/>
          </a:fontRef>
        </dgm:style>
      </dgm:prSet>
      <dgm:spPr/>
      <dgm:t>
        <a:bodyPr/>
        <a:lstStyle/>
        <a:p>
          <a:r>
            <a:rPr lang="id-ID" b="1" dirty="0"/>
            <a:t>Kartodirdjo (1985), radikalisme adalah gerakan sosial yang menolak secara menyeluruh tertib sosial yang sedang berlangsung dan ditandai oleh kejengkelan moral yang kuat untuk menentang dan bermusuhan dengan kaum yang memiliki hak-hak istimewa dan yang berkuasa.</a:t>
          </a:r>
        </a:p>
      </dgm:t>
    </dgm:pt>
    <dgm:pt modelId="{089EB389-78DC-49C6-9662-7D89194E0DAC}" type="parTrans" cxnId="{DADD4D17-2E40-4A51-AE2B-4D13D855ABCF}">
      <dgm:prSet/>
      <dgm:spPr/>
      <dgm:t>
        <a:bodyPr/>
        <a:lstStyle/>
        <a:p>
          <a:endParaRPr lang="id-ID">
            <a:solidFill>
              <a:schemeClr val="tx1"/>
            </a:solidFill>
          </a:endParaRPr>
        </a:p>
      </dgm:t>
    </dgm:pt>
    <dgm:pt modelId="{43BAFD13-B5C3-4451-8DFE-A5B560E52C86}" type="sibTrans" cxnId="{DADD4D17-2E40-4A51-AE2B-4D13D855ABCF}">
      <dgm:prSet/>
      <dgm:spPr/>
      <dgm:t>
        <a:bodyPr/>
        <a:lstStyle/>
        <a:p>
          <a:endParaRPr lang="id-ID">
            <a:solidFill>
              <a:schemeClr val="tx1"/>
            </a:solidFill>
          </a:endParaRPr>
        </a:p>
      </dgm:t>
    </dgm:pt>
    <dgm:pt modelId="{BD22C09D-B9A5-4C93-B28F-119BB87A0BC2}">
      <dgm:prSet>
        <dgm:style>
          <a:lnRef idx="2">
            <a:schemeClr val="accent1"/>
          </a:lnRef>
          <a:fillRef idx="1">
            <a:schemeClr val="lt1"/>
          </a:fillRef>
          <a:effectRef idx="0">
            <a:schemeClr val="accent1"/>
          </a:effectRef>
          <a:fontRef idx="minor">
            <a:schemeClr val="dk1"/>
          </a:fontRef>
        </dgm:style>
      </dgm:prSet>
      <dgm:spPr/>
      <dgm:t>
        <a:bodyPr/>
        <a:lstStyle/>
        <a:p>
          <a:r>
            <a:rPr lang="id-ID" b="1" dirty="0"/>
            <a:t>Menurut para Ahli, radikalisme adalah suatu ideologi baik ide atau gagasan yang ingin melakukan perubahan pada sistem sosial dan politik dengan menggunakan kekerasa yang ekstrim. Tohir Bawazir (2020) kelompok radikal menginginkan perubahan yang cepat dan drastis. </a:t>
          </a:r>
        </a:p>
      </dgm:t>
    </dgm:pt>
    <dgm:pt modelId="{C480D3B1-9F3F-4C9B-9E37-782D4B4B13C8}" type="parTrans" cxnId="{FE9B0493-8FAB-45AB-8322-D22173017267}">
      <dgm:prSet/>
      <dgm:spPr/>
      <dgm:t>
        <a:bodyPr/>
        <a:lstStyle/>
        <a:p>
          <a:endParaRPr lang="id-ID">
            <a:solidFill>
              <a:schemeClr val="tx1"/>
            </a:solidFill>
          </a:endParaRPr>
        </a:p>
      </dgm:t>
    </dgm:pt>
    <dgm:pt modelId="{95718253-CE7D-4E95-86FE-85DF892A63B5}" type="sibTrans" cxnId="{FE9B0493-8FAB-45AB-8322-D22173017267}">
      <dgm:prSet/>
      <dgm:spPr/>
      <dgm:t>
        <a:bodyPr/>
        <a:lstStyle/>
        <a:p>
          <a:endParaRPr lang="id-ID">
            <a:solidFill>
              <a:schemeClr val="tx1"/>
            </a:solidFill>
          </a:endParaRPr>
        </a:p>
      </dgm:t>
    </dgm:pt>
    <dgm:pt modelId="{1601DAED-7B2C-4326-9AD5-4CBCA8D61319}">
      <dgm:prSet>
        <dgm:style>
          <a:lnRef idx="2">
            <a:schemeClr val="accent2"/>
          </a:lnRef>
          <a:fillRef idx="1">
            <a:schemeClr val="lt1"/>
          </a:fillRef>
          <a:effectRef idx="0">
            <a:schemeClr val="accent2"/>
          </a:effectRef>
          <a:fontRef idx="minor">
            <a:schemeClr val="dk1"/>
          </a:fontRef>
        </dgm:style>
      </dgm:prSet>
      <dgm:spPr/>
      <dgm:t>
        <a:bodyPr/>
        <a:lstStyle/>
        <a:p>
          <a:r>
            <a:rPr lang="id-ID" b="1" dirty="0"/>
            <a:t>Hasani dan Naipospos (2010), radikalisme adalah pandangan yang ingin melakukan perubahan yang mendasar sesuai dengan interpretasinya terhadap realitas sosial atau ideologi yang dianutnya</a:t>
          </a:r>
        </a:p>
      </dgm:t>
    </dgm:pt>
    <dgm:pt modelId="{AE25E041-FA08-4D38-8D0A-1F37BDDC46C3}" type="parTrans" cxnId="{585443CD-4418-4897-A0A1-E153554AA4AB}">
      <dgm:prSet/>
      <dgm:spPr/>
      <dgm:t>
        <a:bodyPr/>
        <a:lstStyle/>
        <a:p>
          <a:endParaRPr lang="id-ID">
            <a:solidFill>
              <a:schemeClr val="tx1"/>
            </a:solidFill>
          </a:endParaRPr>
        </a:p>
      </dgm:t>
    </dgm:pt>
    <dgm:pt modelId="{45989A33-E8CC-4B5E-A2C6-AD52151F3C89}" type="sibTrans" cxnId="{585443CD-4418-4897-A0A1-E153554AA4AB}">
      <dgm:prSet/>
      <dgm:spPr/>
      <dgm:t>
        <a:bodyPr/>
        <a:lstStyle/>
        <a:p>
          <a:endParaRPr lang="id-ID">
            <a:solidFill>
              <a:schemeClr val="tx1"/>
            </a:solidFill>
          </a:endParaRPr>
        </a:p>
      </dgm:t>
    </dgm:pt>
    <dgm:pt modelId="{F469588B-EBDF-4FDF-B365-26E507CC6003}" type="pres">
      <dgm:prSet presAssocID="{FB14DDB9-5CA0-483A-AA9D-1B6EA681CD95}" presName="linearFlow" presStyleCnt="0">
        <dgm:presLayoutVars>
          <dgm:dir/>
          <dgm:animLvl val="lvl"/>
          <dgm:resizeHandles val="exact"/>
        </dgm:presLayoutVars>
      </dgm:prSet>
      <dgm:spPr/>
    </dgm:pt>
    <dgm:pt modelId="{12E5B9A1-463A-4BE3-BFCF-909FCCEDC2B6}" type="pres">
      <dgm:prSet presAssocID="{D13843AC-2963-480A-B580-2448DC8C166C}" presName="composite" presStyleCnt="0"/>
      <dgm:spPr/>
    </dgm:pt>
    <dgm:pt modelId="{D51C3AD5-AF73-4ACA-B265-A411DD1CD035}" type="pres">
      <dgm:prSet presAssocID="{D13843AC-2963-480A-B580-2448DC8C166C}" presName="parentText" presStyleLbl="alignNode1" presStyleIdx="0" presStyleCnt="5" custScaleX="109173">
        <dgm:presLayoutVars>
          <dgm:chMax val="1"/>
          <dgm:bulletEnabled val="1"/>
        </dgm:presLayoutVars>
      </dgm:prSet>
      <dgm:spPr/>
    </dgm:pt>
    <dgm:pt modelId="{2196A43D-6526-47A4-87CA-D4D9CAA02230}" type="pres">
      <dgm:prSet presAssocID="{D13843AC-2963-480A-B580-2448DC8C166C}" presName="descendantText" presStyleLbl="alignAcc1" presStyleIdx="0" presStyleCnt="5" custScaleX="94660">
        <dgm:presLayoutVars>
          <dgm:bulletEnabled val="1"/>
        </dgm:presLayoutVars>
      </dgm:prSet>
      <dgm:spPr/>
    </dgm:pt>
    <dgm:pt modelId="{A4050AF5-2858-44C0-95C0-C5CFE2C2A844}" type="pres">
      <dgm:prSet presAssocID="{C4617188-335A-44F2-B8B9-654A99298CEA}" presName="sp" presStyleCnt="0"/>
      <dgm:spPr/>
    </dgm:pt>
    <dgm:pt modelId="{5772971F-E8BF-461E-B4D1-071C1C682622}" type="pres">
      <dgm:prSet presAssocID="{65D09F22-204B-4510-9FE3-FC6B0BB9AE73}" presName="composite" presStyleCnt="0"/>
      <dgm:spPr/>
    </dgm:pt>
    <dgm:pt modelId="{A1E7FB38-D2AE-4201-841C-D52167110084}" type="pres">
      <dgm:prSet presAssocID="{65D09F22-204B-4510-9FE3-FC6B0BB9AE73}" presName="parentText" presStyleLbl="alignNode1" presStyleIdx="1" presStyleCnt="5" custScaleX="110700">
        <dgm:presLayoutVars>
          <dgm:chMax val="1"/>
          <dgm:bulletEnabled val="1"/>
        </dgm:presLayoutVars>
      </dgm:prSet>
      <dgm:spPr/>
    </dgm:pt>
    <dgm:pt modelId="{53DB1B9E-C8BB-48FD-9DDB-CDCEB03B74F4}" type="pres">
      <dgm:prSet presAssocID="{65D09F22-204B-4510-9FE3-FC6B0BB9AE73}" presName="descendantText" presStyleLbl="alignAcc1" presStyleIdx="1" presStyleCnt="5" custScaleX="94660">
        <dgm:presLayoutVars>
          <dgm:bulletEnabled val="1"/>
        </dgm:presLayoutVars>
      </dgm:prSet>
      <dgm:spPr/>
    </dgm:pt>
    <dgm:pt modelId="{3414800C-BFB8-44DB-8880-231B0317F099}" type="pres">
      <dgm:prSet presAssocID="{DDD3A92D-C542-4104-A5CC-75C091EA39A7}" presName="sp" presStyleCnt="0"/>
      <dgm:spPr/>
    </dgm:pt>
    <dgm:pt modelId="{97B79ADB-12B9-4ECF-8041-2494B0F0F47E}" type="pres">
      <dgm:prSet presAssocID="{1EE65F10-D4D1-44EA-AC21-A7E8681E6A1E}" presName="composite" presStyleCnt="0"/>
      <dgm:spPr/>
    </dgm:pt>
    <dgm:pt modelId="{7CA53CFF-9E6E-45CD-A473-B74062FD71EC}" type="pres">
      <dgm:prSet presAssocID="{1EE65F10-D4D1-44EA-AC21-A7E8681E6A1E}" presName="parentText" presStyleLbl="alignNode1" presStyleIdx="2" presStyleCnt="5" custScaleX="111463">
        <dgm:presLayoutVars>
          <dgm:chMax val="1"/>
          <dgm:bulletEnabled val="1"/>
        </dgm:presLayoutVars>
      </dgm:prSet>
      <dgm:spPr/>
    </dgm:pt>
    <dgm:pt modelId="{F0063680-A8ED-47BF-80DA-41CBAF1AC838}" type="pres">
      <dgm:prSet presAssocID="{1EE65F10-D4D1-44EA-AC21-A7E8681E6A1E}" presName="descendantText" presStyleLbl="alignAcc1" presStyleIdx="2" presStyleCnt="5" custScaleX="94660">
        <dgm:presLayoutVars>
          <dgm:bulletEnabled val="1"/>
        </dgm:presLayoutVars>
      </dgm:prSet>
      <dgm:spPr/>
    </dgm:pt>
    <dgm:pt modelId="{A807BF26-AEA3-4D48-9D3A-6812ADD55F1B}" type="pres">
      <dgm:prSet presAssocID="{348FE20E-C8D1-4AA0-986E-2D7C6801CAC2}" presName="sp" presStyleCnt="0"/>
      <dgm:spPr/>
    </dgm:pt>
    <dgm:pt modelId="{5834A738-CC8C-4FE8-BA0F-34A028F99423}" type="pres">
      <dgm:prSet presAssocID="{DEA46306-143B-4A73-A9CD-30D2972746A5}" presName="composite" presStyleCnt="0"/>
      <dgm:spPr/>
    </dgm:pt>
    <dgm:pt modelId="{EBF5EFA3-BC64-4FA2-94A9-221DE528DCF1}" type="pres">
      <dgm:prSet presAssocID="{DEA46306-143B-4A73-A9CD-30D2972746A5}" presName="parentText" presStyleLbl="alignNode1" presStyleIdx="3" presStyleCnt="5" custScaleX="113233" custLinFactNeighborX="-8371" custLinFactNeighborY="-8851">
        <dgm:presLayoutVars>
          <dgm:chMax val="1"/>
          <dgm:bulletEnabled val="1"/>
        </dgm:presLayoutVars>
      </dgm:prSet>
      <dgm:spPr/>
    </dgm:pt>
    <dgm:pt modelId="{BC599E76-FC48-4B23-8F1E-BFCEBB6D454E}" type="pres">
      <dgm:prSet presAssocID="{DEA46306-143B-4A73-A9CD-30D2972746A5}" presName="descendantText" presStyleLbl="alignAcc1" presStyleIdx="3" presStyleCnt="5" custScaleX="95002">
        <dgm:presLayoutVars>
          <dgm:bulletEnabled val="1"/>
        </dgm:presLayoutVars>
      </dgm:prSet>
      <dgm:spPr/>
    </dgm:pt>
    <dgm:pt modelId="{7E00EA34-EF32-4340-A94E-51DA0A94C145}" type="pres">
      <dgm:prSet presAssocID="{4F1D42DF-7A2E-46C6-9F3F-087E25B1E03C}" presName="sp" presStyleCnt="0"/>
      <dgm:spPr/>
    </dgm:pt>
    <dgm:pt modelId="{0B9084B6-853E-47E5-8D89-191B957C0EFD}" type="pres">
      <dgm:prSet presAssocID="{5DFFC16A-028F-46FA-A927-6CBB3782E8CC}" presName="composite" presStyleCnt="0"/>
      <dgm:spPr/>
    </dgm:pt>
    <dgm:pt modelId="{B6E7857F-8F50-4C3D-BFF1-5F7DDD10B850}" type="pres">
      <dgm:prSet presAssocID="{5DFFC16A-028F-46FA-A927-6CBB3782E8CC}" presName="parentText" presStyleLbl="alignNode1" presStyleIdx="4" presStyleCnt="5" custScaleX="113231" custLinFactNeighborX="514" custLinFactNeighborY="-17947">
        <dgm:presLayoutVars>
          <dgm:chMax val="1"/>
          <dgm:bulletEnabled val="1"/>
        </dgm:presLayoutVars>
      </dgm:prSet>
      <dgm:spPr/>
    </dgm:pt>
    <dgm:pt modelId="{88528A0B-74EF-424A-AA9E-940CDB9EAF0A}" type="pres">
      <dgm:prSet presAssocID="{5DFFC16A-028F-46FA-A927-6CBB3782E8CC}" presName="descendantText" presStyleLbl="alignAcc1" presStyleIdx="4" presStyleCnt="5" custScaleX="95344">
        <dgm:presLayoutVars>
          <dgm:bulletEnabled val="1"/>
        </dgm:presLayoutVars>
      </dgm:prSet>
      <dgm:spPr/>
    </dgm:pt>
  </dgm:ptLst>
  <dgm:cxnLst>
    <dgm:cxn modelId="{DADD4D17-2E40-4A51-AE2B-4D13D855ABCF}" srcId="{1EE65F10-D4D1-44EA-AC21-A7E8681E6A1E}" destId="{86396D3C-B54A-4206-A1A6-B77C9E6F6BA0}" srcOrd="0" destOrd="0" parTransId="{089EB389-78DC-49C6-9662-7D89194E0DAC}" sibTransId="{43BAFD13-B5C3-4451-8DFE-A5B560E52C86}"/>
    <dgm:cxn modelId="{81DB431A-4BEB-449F-BB50-D7DE56FAB39F}" srcId="{FB14DDB9-5CA0-483A-AA9D-1B6EA681CD95}" destId="{D13843AC-2963-480A-B580-2448DC8C166C}" srcOrd="0" destOrd="0" parTransId="{896284F0-7366-4341-BDE3-6EB67A11C6E9}" sibTransId="{C4617188-335A-44F2-B8B9-654A99298CEA}"/>
    <dgm:cxn modelId="{53F39B21-8E51-4393-B66E-1B553F3677B5}" srcId="{FB14DDB9-5CA0-483A-AA9D-1B6EA681CD95}" destId="{65D09F22-204B-4510-9FE3-FC6B0BB9AE73}" srcOrd="1" destOrd="0" parTransId="{0C671A1F-40C9-4673-8E39-EF4C930265E5}" sibTransId="{DDD3A92D-C542-4104-A5CC-75C091EA39A7}"/>
    <dgm:cxn modelId="{52E9102A-9A65-4DCC-B1D1-25513B4470CE}" type="presOf" srcId="{1EE65F10-D4D1-44EA-AC21-A7E8681E6A1E}" destId="{7CA53CFF-9E6E-45CD-A473-B74062FD71EC}" srcOrd="0" destOrd="0" presId="urn:microsoft.com/office/officeart/2005/8/layout/chevron2"/>
    <dgm:cxn modelId="{87EC113C-0B70-436B-ACAA-0105E8ADC2DD}" srcId="{65D09F22-204B-4510-9FE3-FC6B0BB9AE73}" destId="{6D8BAA03-E9DC-4815-9C14-05C141F9DBC0}" srcOrd="0" destOrd="0" parTransId="{C7C60DD9-C38D-4DA4-A60C-43980893C199}" sibTransId="{E4FEFD2C-FB24-44A5-A5DA-48D2E2288D43}"/>
    <dgm:cxn modelId="{180A583C-16DC-4922-BCEB-0AC301B214CA}" type="presOf" srcId="{DEA46306-143B-4A73-A9CD-30D2972746A5}" destId="{EBF5EFA3-BC64-4FA2-94A9-221DE528DCF1}" srcOrd="0" destOrd="0" presId="urn:microsoft.com/office/officeart/2005/8/layout/chevron2"/>
    <dgm:cxn modelId="{D672F03C-7FD4-4B86-8F82-D3F8EE485855}" type="presOf" srcId="{FB14DDB9-5CA0-483A-AA9D-1B6EA681CD95}" destId="{F469588B-EBDF-4FDF-B365-26E507CC6003}" srcOrd="0" destOrd="0" presId="urn:microsoft.com/office/officeart/2005/8/layout/chevron2"/>
    <dgm:cxn modelId="{4FFFCD3E-698E-4E29-A95D-A05587767821}" type="presOf" srcId="{D13843AC-2963-480A-B580-2448DC8C166C}" destId="{D51C3AD5-AF73-4ACA-B265-A411DD1CD035}" srcOrd="0" destOrd="0" presId="urn:microsoft.com/office/officeart/2005/8/layout/chevron2"/>
    <dgm:cxn modelId="{C11AD644-8817-43FD-A8ED-AB7E30E5702B}" srcId="{FB14DDB9-5CA0-483A-AA9D-1B6EA681CD95}" destId="{DEA46306-143B-4A73-A9CD-30D2972746A5}" srcOrd="3" destOrd="0" parTransId="{C7BD39FD-289F-45A6-8E8E-9774395ED272}" sibTransId="{4F1D42DF-7A2E-46C6-9F3F-087E25B1E03C}"/>
    <dgm:cxn modelId="{20BDF264-AE8D-41E4-8910-E3AB33907D72}" type="presOf" srcId="{5DFFC16A-028F-46FA-A927-6CBB3782E8CC}" destId="{B6E7857F-8F50-4C3D-BFF1-5F7DDD10B850}" srcOrd="0" destOrd="0" presId="urn:microsoft.com/office/officeart/2005/8/layout/chevron2"/>
    <dgm:cxn modelId="{67FD1E49-BE7C-4365-821A-8AE060D6363A}" srcId="{FB14DDB9-5CA0-483A-AA9D-1B6EA681CD95}" destId="{5DFFC16A-028F-46FA-A927-6CBB3782E8CC}" srcOrd="4" destOrd="0" parTransId="{5C1641CC-533B-4F60-A8EF-7BFF1754E1E0}" sibTransId="{B785548E-0E62-4238-A587-2940D7674E03}"/>
    <dgm:cxn modelId="{BD7E9B49-4A36-4998-8A0E-D44D14A7EAC9}" type="presOf" srcId="{86396D3C-B54A-4206-A1A6-B77C9E6F6BA0}" destId="{F0063680-A8ED-47BF-80DA-41CBAF1AC838}" srcOrd="0" destOrd="0" presId="urn:microsoft.com/office/officeart/2005/8/layout/chevron2"/>
    <dgm:cxn modelId="{2043AB72-D53D-474F-B115-01DA71967F70}" srcId="{FB14DDB9-5CA0-483A-AA9D-1B6EA681CD95}" destId="{1EE65F10-D4D1-44EA-AC21-A7E8681E6A1E}" srcOrd="2" destOrd="0" parTransId="{F8A82234-D653-4A72-B777-2573C898164B}" sibTransId="{348FE20E-C8D1-4AA0-986E-2D7C6801CAC2}"/>
    <dgm:cxn modelId="{EFEC1353-5F8C-4B8C-B769-A8EF25BBC352}" type="presOf" srcId="{1601DAED-7B2C-4326-9AD5-4CBCA8D61319}" destId="{88528A0B-74EF-424A-AA9E-940CDB9EAF0A}" srcOrd="0" destOrd="0" presId="urn:microsoft.com/office/officeart/2005/8/layout/chevron2"/>
    <dgm:cxn modelId="{51B0077E-CC8D-4739-A745-9A55E76D03EA}" srcId="{D13843AC-2963-480A-B580-2448DC8C166C}" destId="{8199E353-A2D4-456B-9D8C-E86290F10CAE}" srcOrd="0" destOrd="0" parTransId="{7802E5CF-1560-43B3-A6E2-451F163D5775}" sibTransId="{0B846EBA-9CE4-4F9B-9252-4A191F15934E}"/>
    <dgm:cxn modelId="{FE9B0493-8FAB-45AB-8322-D22173017267}" srcId="{DEA46306-143B-4A73-A9CD-30D2972746A5}" destId="{BD22C09D-B9A5-4C93-B28F-119BB87A0BC2}" srcOrd="0" destOrd="0" parTransId="{C480D3B1-9F3F-4C9B-9E37-782D4B4B13C8}" sibTransId="{95718253-CE7D-4E95-86FE-85DF892A63B5}"/>
    <dgm:cxn modelId="{8D492B9D-B878-4BF7-85F5-5D75C46B8EF7}" type="presOf" srcId="{6D8BAA03-E9DC-4815-9C14-05C141F9DBC0}" destId="{53DB1B9E-C8BB-48FD-9DDB-CDCEB03B74F4}" srcOrd="0" destOrd="0" presId="urn:microsoft.com/office/officeart/2005/8/layout/chevron2"/>
    <dgm:cxn modelId="{585443CD-4418-4897-A0A1-E153554AA4AB}" srcId="{5DFFC16A-028F-46FA-A927-6CBB3782E8CC}" destId="{1601DAED-7B2C-4326-9AD5-4CBCA8D61319}" srcOrd="0" destOrd="0" parTransId="{AE25E041-FA08-4D38-8D0A-1F37BDDC46C3}" sibTransId="{45989A33-E8CC-4B5E-A2C6-AD52151F3C89}"/>
    <dgm:cxn modelId="{F815B4CF-00DF-4775-96A1-2FFED0078BF8}" type="presOf" srcId="{8199E353-A2D4-456B-9D8C-E86290F10CAE}" destId="{2196A43D-6526-47A4-87CA-D4D9CAA02230}" srcOrd="0" destOrd="0" presId="urn:microsoft.com/office/officeart/2005/8/layout/chevron2"/>
    <dgm:cxn modelId="{3B4944D1-9F13-42B9-BB98-21FB1FEAB082}" type="presOf" srcId="{BD22C09D-B9A5-4C93-B28F-119BB87A0BC2}" destId="{BC599E76-FC48-4B23-8F1E-BFCEBB6D454E}" srcOrd="0" destOrd="0" presId="urn:microsoft.com/office/officeart/2005/8/layout/chevron2"/>
    <dgm:cxn modelId="{C97161F0-AF9B-4579-9D38-4EEEF1184379}" type="presOf" srcId="{65D09F22-204B-4510-9FE3-FC6B0BB9AE73}" destId="{A1E7FB38-D2AE-4201-841C-D52167110084}" srcOrd="0" destOrd="0" presId="urn:microsoft.com/office/officeart/2005/8/layout/chevron2"/>
    <dgm:cxn modelId="{51003BF2-6C6E-48BB-9C4A-AD9D23661AFE}" type="presParOf" srcId="{F469588B-EBDF-4FDF-B365-26E507CC6003}" destId="{12E5B9A1-463A-4BE3-BFCF-909FCCEDC2B6}" srcOrd="0" destOrd="0" presId="urn:microsoft.com/office/officeart/2005/8/layout/chevron2"/>
    <dgm:cxn modelId="{7C4C6356-4C90-4293-BF4C-347AB31A3D38}" type="presParOf" srcId="{12E5B9A1-463A-4BE3-BFCF-909FCCEDC2B6}" destId="{D51C3AD5-AF73-4ACA-B265-A411DD1CD035}" srcOrd="0" destOrd="0" presId="urn:microsoft.com/office/officeart/2005/8/layout/chevron2"/>
    <dgm:cxn modelId="{86505022-1E42-4D45-A12F-57708565184B}" type="presParOf" srcId="{12E5B9A1-463A-4BE3-BFCF-909FCCEDC2B6}" destId="{2196A43D-6526-47A4-87CA-D4D9CAA02230}" srcOrd="1" destOrd="0" presId="urn:microsoft.com/office/officeart/2005/8/layout/chevron2"/>
    <dgm:cxn modelId="{5B8D6A45-C713-4EA7-B4A3-C25C8FDEC87F}" type="presParOf" srcId="{F469588B-EBDF-4FDF-B365-26E507CC6003}" destId="{A4050AF5-2858-44C0-95C0-C5CFE2C2A844}" srcOrd="1" destOrd="0" presId="urn:microsoft.com/office/officeart/2005/8/layout/chevron2"/>
    <dgm:cxn modelId="{57549122-6033-4302-87C0-838F8739C2C2}" type="presParOf" srcId="{F469588B-EBDF-4FDF-B365-26E507CC6003}" destId="{5772971F-E8BF-461E-B4D1-071C1C682622}" srcOrd="2" destOrd="0" presId="urn:microsoft.com/office/officeart/2005/8/layout/chevron2"/>
    <dgm:cxn modelId="{917817BC-8E7E-4722-8E44-0AC493B8A521}" type="presParOf" srcId="{5772971F-E8BF-461E-B4D1-071C1C682622}" destId="{A1E7FB38-D2AE-4201-841C-D52167110084}" srcOrd="0" destOrd="0" presId="urn:microsoft.com/office/officeart/2005/8/layout/chevron2"/>
    <dgm:cxn modelId="{96061A53-7824-409A-9BBF-E48F4A14EE5B}" type="presParOf" srcId="{5772971F-E8BF-461E-B4D1-071C1C682622}" destId="{53DB1B9E-C8BB-48FD-9DDB-CDCEB03B74F4}" srcOrd="1" destOrd="0" presId="urn:microsoft.com/office/officeart/2005/8/layout/chevron2"/>
    <dgm:cxn modelId="{91921A67-3069-4937-8203-E1DFCF59332B}" type="presParOf" srcId="{F469588B-EBDF-4FDF-B365-26E507CC6003}" destId="{3414800C-BFB8-44DB-8880-231B0317F099}" srcOrd="3" destOrd="0" presId="urn:microsoft.com/office/officeart/2005/8/layout/chevron2"/>
    <dgm:cxn modelId="{1641F54D-E9E4-4E6D-86ED-745641B0C971}" type="presParOf" srcId="{F469588B-EBDF-4FDF-B365-26E507CC6003}" destId="{97B79ADB-12B9-4ECF-8041-2494B0F0F47E}" srcOrd="4" destOrd="0" presId="urn:microsoft.com/office/officeart/2005/8/layout/chevron2"/>
    <dgm:cxn modelId="{78AD539F-C39E-4466-BDA4-47E0B27B642D}" type="presParOf" srcId="{97B79ADB-12B9-4ECF-8041-2494B0F0F47E}" destId="{7CA53CFF-9E6E-45CD-A473-B74062FD71EC}" srcOrd="0" destOrd="0" presId="urn:microsoft.com/office/officeart/2005/8/layout/chevron2"/>
    <dgm:cxn modelId="{3B00C2FA-0D71-44F1-BED9-0B8E806C6DFE}" type="presParOf" srcId="{97B79ADB-12B9-4ECF-8041-2494B0F0F47E}" destId="{F0063680-A8ED-47BF-80DA-41CBAF1AC838}" srcOrd="1" destOrd="0" presId="urn:microsoft.com/office/officeart/2005/8/layout/chevron2"/>
    <dgm:cxn modelId="{55B06F6C-40A9-4421-87CB-9705A9F471D2}" type="presParOf" srcId="{F469588B-EBDF-4FDF-B365-26E507CC6003}" destId="{A807BF26-AEA3-4D48-9D3A-6812ADD55F1B}" srcOrd="5" destOrd="0" presId="urn:microsoft.com/office/officeart/2005/8/layout/chevron2"/>
    <dgm:cxn modelId="{BCC15E8A-CE43-4EF1-82D0-877E1FD67B96}" type="presParOf" srcId="{F469588B-EBDF-4FDF-B365-26E507CC6003}" destId="{5834A738-CC8C-4FE8-BA0F-34A028F99423}" srcOrd="6" destOrd="0" presId="urn:microsoft.com/office/officeart/2005/8/layout/chevron2"/>
    <dgm:cxn modelId="{8398F10D-2323-4B10-B95B-28B68B8635E2}" type="presParOf" srcId="{5834A738-CC8C-4FE8-BA0F-34A028F99423}" destId="{EBF5EFA3-BC64-4FA2-94A9-221DE528DCF1}" srcOrd="0" destOrd="0" presId="urn:microsoft.com/office/officeart/2005/8/layout/chevron2"/>
    <dgm:cxn modelId="{3B4C0608-96AF-4C86-9486-B1D172A68BB4}" type="presParOf" srcId="{5834A738-CC8C-4FE8-BA0F-34A028F99423}" destId="{BC599E76-FC48-4B23-8F1E-BFCEBB6D454E}" srcOrd="1" destOrd="0" presId="urn:microsoft.com/office/officeart/2005/8/layout/chevron2"/>
    <dgm:cxn modelId="{556071C0-567A-4345-83A0-C14D2C24B4DD}" type="presParOf" srcId="{F469588B-EBDF-4FDF-B365-26E507CC6003}" destId="{7E00EA34-EF32-4340-A94E-51DA0A94C145}" srcOrd="7" destOrd="0" presId="urn:microsoft.com/office/officeart/2005/8/layout/chevron2"/>
    <dgm:cxn modelId="{40BC0262-F722-457B-ABA9-A632447DF012}" type="presParOf" srcId="{F469588B-EBDF-4FDF-B365-26E507CC6003}" destId="{0B9084B6-853E-47E5-8D89-191B957C0EFD}" srcOrd="8" destOrd="0" presId="urn:microsoft.com/office/officeart/2005/8/layout/chevron2"/>
    <dgm:cxn modelId="{8FD279E5-DBE0-4EE5-879C-6CAF71FC83EC}" type="presParOf" srcId="{0B9084B6-853E-47E5-8D89-191B957C0EFD}" destId="{B6E7857F-8F50-4C3D-BFF1-5F7DDD10B850}" srcOrd="0" destOrd="0" presId="urn:microsoft.com/office/officeart/2005/8/layout/chevron2"/>
    <dgm:cxn modelId="{585B9465-78F7-4F13-996C-0DF6B8A809E6}" type="presParOf" srcId="{0B9084B6-853E-47E5-8D89-191B957C0EFD}" destId="{88528A0B-74EF-424A-AA9E-940CDB9EAF0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222E9-13AD-4F36-8EA6-5CE6F4A0D325}">
      <dsp:nvSpPr>
        <dsp:cNvPr id="0" name=""/>
        <dsp:cNvSpPr/>
      </dsp:nvSpPr>
      <dsp:spPr>
        <a:xfrm rot="5400000">
          <a:off x="-274424" y="518391"/>
          <a:ext cx="1909920" cy="1336944"/>
        </a:xfrm>
        <a:prstGeom prst="chevron">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endParaRPr lang="id-ID" sz="1400" b="1" i="1" kern="1200" dirty="0"/>
        </a:p>
      </dsp:txBody>
      <dsp:txXfrm rot="-5400000">
        <a:off x="12064" y="900375"/>
        <a:ext cx="1336944" cy="572976"/>
      </dsp:txXfrm>
    </dsp:sp>
    <dsp:sp modelId="{8EA75A93-8653-4405-ACAA-9F5DA6E218C7}">
      <dsp:nvSpPr>
        <dsp:cNvPr id="0" name=""/>
        <dsp:cNvSpPr/>
      </dsp:nvSpPr>
      <dsp:spPr>
        <a:xfrm rot="5400000">
          <a:off x="1680428" y="-205127"/>
          <a:ext cx="1585689" cy="2115508"/>
        </a:xfrm>
        <a:prstGeom prst="round2Same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85344" tIns="7620" rIns="7620" bIns="7620" numCol="1" spcCol="1270" anchor="ctr" anchorCtr="0">
          <a:noAutofit/>
        </a:bodyPr>
        <a:lstStyle/>
        <a:p>
          <a:pPr marL="114300" lvl="1" indent="-114300" algn="l" defTabSz="533400" rtl="0">
            <a:lnSpc>
              <a:spcPct val="90000"/>
            </a:lnSpc>
            <a:spcBef>
              <a:spcPct val="0"/>
            </a:spcBef>
            <a:spcAft>
              <a:spcPct val="15000"/>
            </a:spcAft>
            <a:buChar char="•"/>
          </a:pPr>
          <a:r>
            <a:rPr lang="en-US" sz="1200" b="1" i="1" kern="1200" dirty="0" err="1">
              <a:latin typeface="Arial" pitchFamily="34" charset="0"/>
              <a:cs typeface="Arial" pitchFamily="34" charset="0"/>
            </a:rPr>
            <a:t>Wadah</a:t>
          </a:r>
          <a:r>
            <a:rPr lang="en-US" sz="1200" b="1" i="1" kern="1200" dirty="0">
              <a:latin typeface="Arial" pitchFamily="34" charset="0"/>
              <a:cs typeface="Arial" pitchFamily="34" charset="0"/>
            </a:rPr>
            <a:t> (contour)</a:t>
          </a:r>
          <a:r>
            <a:rPr lang="id-ID" sz="1200" b="1" i="1" kern="1200" dirty="0">
              <a:latin typeface="Arial" pitchFamily="34" charset="0"/>
              <a:cs typeface="Arial" pitchFamily="34" charset="0"/>
              <a:sym typeface="Wingdings" pitchFamily="2" charset="2"/>
            </a:rPr>
            <a:t> </a:t>
          </a:r>
          <a:r>
            <a:rPr lang="en-US" sz="1200" kern="1200" dirty="0" err="1">
              <a:latin typeface="Arial" pitchFamily="34" charset="0"/>
              <a:cs typeface="Arial" pitchFamily="34" charset="0"/>
            </a:rPr>
            <a:t>Wadah</a:t>
          </a:r>
          <a:r>
            <a:rPr lang="en-US" sz="1200" kern="1200" dirty="0">
              <a:latin typeface="Arial" pitchFamily="34" charset="0"/>
              <a:cs typeface="Arial" pitchFamily="34" charset="0"/>
            </a:rPr>
            <a:t> </a:t>
          </a:r>
          <a:r>
            <a:rPr lang="en-US" sz="1200" kern="1200" dirty="0" err="1">
              <a:latin typeface="Arial" pitchFamily="34" charset="0"/>
              <a:cs typeface="Arial" pitchFamily="34" charset="0"/>
            </a:rPr>
            <a:t>kehidupan</a:t>
          </a:r>
          <a:r>
            <a:rPr lang="en-US" sz="1200" kern="1200" dirty="0">
              <a:latin typeface="Arial" pitchFamily="34" charset="0"/>
              <a:cs typeface="Arial" pitchFamily="34" charset="0"/>
            </a:rPr>
            <a:t> </a:t>
          </a:r>
          <a:r>
            <a:rPr lang="en-US" sz="1200" kern="1200" dirty="0" err="1">
              <a:latin typeface="Arial" pitchFamily="34" charset="0"/>
              <a:cs typeface="Arial" pitchFamily="34" charset="0"/>
            </a:rPr>
            <a:t>bermasyarakat</a:t>
          </a:r>
          <a:r>
            <a:rPr lang="en-US" sz="1200" kern="1200" dirty="0">
              <a:latin typeface="Arial" pitchFamily="34" charset="0"/>
              <a:cs typeface="Arial" pitchFamily="34" charset="0"/>
            </a:rPr>
            <a:t>, </a:t>
          </a:r>
          <a:r>
            <a:rPr lang="en-US" sz="1200" kern="1200" dirty="0" err="1">
              <a:latin typeface="Arial" pitchFamily="34" charset="0"/>
              <a:cs typeface="Arial" pitchFamily="34" charset="0"/>
            </a:rPr>
            <a:t>berbangsa</a:t>
          </a:r>
          <a:r>
            <a:rPr lang="en-US" sz="1200" kern="1200" dirty="0">
              <a:latin typeface="Arial" pitchFamily="34" charset="0"/>
              <a:cs typeface="Arial" pitchFamily="34" charset="0"/>
            </a:rPr>
            <a:t>, </a:t>
          </a:r>
          <a:r>
            <a:rPr lang="en-US" sz="1200" kern="1200" dirty="0" err="1">
              <a:latin typeface="Arial" pitchFamily="34" charset="0"/>
              <a:cs typeface="Arial" pitchFamily="34" charset="0"/>
            </a:rPr>
            <a:t>dan</a:t>
          </a:r>
          <a:r>
            <a:rPr lang="en-US" sz="1200" kern="1200" dirty="0">
              <a:latin typeface="Arial" pitchFamily="34" charset="0"/>
              <a:cs typeface="Arial" pitchFamily="34" charset="0"/>
            </a:rPr>
            <a:t> </a:t>
          </a:r>
          <a:r>
            <a:rPr lang="en-US" sz="1200" kern="1200" dirty="0" err="1">
              <a:latin typeface="Arial" pitchFamily="34" charset="0"/>
              <a:cs typeface="Arial" pitchFamily="34" charset="0"/>
            </a:rPr>
            <a:t>bernegara</a:t>
          </a:r>
          <a:r>
            <a:rPr lang="en-US" sz="1200" kern="1200" dirty="0">
              <a:latin typeface="Arial" pitchFamily="34" charset="0"/>
              <a:cs typeface="Arial" pitchFamily="34" charset="0"/>
            </a:rPr>
            <a:t> </a:t>
          </a:r>
          <a:r>
            <a:rPr lang="en-US" sz="1200" kern="1200" dirty="0" err="1">
              <a:latin typeface="Arial" pitchFamily="34" charset="0"/>
              <a:cs typeface="Arial" pitchFamily="34" charset="0"/>
            </a:rPr>
            <a:t>meliputi</a:t>
          </a:r>
          <a:r>
            <a:rPr lang="en-US" sz="1200" kern="1200" dirty="0">
              <a:latin typeface="Arial" pitchFamily="34" charset="0"/>
              <a:cs typeface="Arial" pitchFamily="34" charset="0"/>
            </a:rPr>
            <a:t> </a:t>
          </a:r>
          <a:r>
            <a:rPr lang="en-US" sz="1200" kern="1200" dirty="0" err="1">
              <a:latin typeface="Arial" pitchFamily="34" charset="0"/>
              <a:cs typeface="Arial" pitchFamily="34" charset="0"/>
            </a:rPr>
            <a:t>seluruh</a:t>
          </a:r>
          <a:r>
            <a:rPr lang="en-US" sz="1200" kern="1200" dirty="0">
              <a:latin typeface="Arial" pitchFamily="34" charset="0"/>
              <a:cs typeface="Arial" pitchFamily="34" charset="0"/>
            </a:rPr>
            <a:t> </a:t>
          </a:r>
          <a:r>
            <a:rPr lang="en-US" sz="1200" kern="1200" dirty="0" err="1">
              <a:latin typeface="Arial" pitchFamily="34" charset="0"/>
              <a:cs typeface="Arial" pitchFamily="34" charset="0"/>
            </a:rPr>
            <a:t>wilayah</a:t>
          </a:r>
          <a:r>
            <a:rPr lang="en-US" sz="1200" kern="1200" dirty="0">
              <a:latin typeface="Arial" pitchFamily="34" charset="0"/>
              <a:cs typeface="Arial" pitchFamily="34" charset="0"/>
            </a:rPr>
            <a:t> Indonesia yang </a:t>
          </a:r>
          <a:r>
            <a:rPr lang="en-US" sz="1200" kern="1200" dirty="0" err="1">
              <a:latin typeface="Arial" pitchFamily="34" charset="0"/>
              <a:cs typeface="Arial" pitchFamily="34" charset="0"/>
            </a:rPr>
            <a:t>memiliki</a:t>
          </a:r>
          <a:r>
            <a:rPr lang="en-US" sz="1200" kern="1200" dirty="0">
              <a:latin typeface="Arial" pitchFamily="34" charset="0"/>
              <a:cs typeface="Arial" pitchFamily="34" charset="0"/>
            </a:rPr>
            <a:t> </a:t>
          </a:r>
          <a:r>
            <a:rPr lang="en-US" sz="1200" kern="1200" dirty="0" err="1">
              <a:latin typeface="Arial" pitchFamily="34" charset="0"/>
              <a:cs typeface="Arial" pitchFamily="34" charset="0"/>
            </a:rPr>
            <a:t>kekayaan</a:t>
          </a:r>
          <a:r>
            <a:rPr lang="en-US" sz="1200" kern="1200" dirty="0">
              <a:latin typeface="Arial" pitchFamily="34" charset="0"/>
              <a:cs typeface="Arial" pitchFamily="34" charset="0"/>
            </a:rPr>
            <a:t> </a:t>
          </a:r>
          <a:r>
            <a:rPr lang="en-US" sz="1200" kern="1200" dirty="0" err="1">
              <a:latin typeface="Arial" pitchFamily="34" charset="0"/>
              <a:cs typeface="Arial" pitchFamily="34" charset="0"/>
            </a:rPr>
            <a:t>alam</a:t>
          </a:r>
          <a:r>
            <a:rPr lang="en-US" sz="1200" kern="1200" dirty="0">
              <a:latin typeface="Arial" pitchFamily="34" charset="0"/>
              <a:cs typeface="Arial" pitchFamily="34" charset="0"/>
            </a:rPr>
            <a:t> </a:t>
          </a:r>
          <a:r>
            <a:rPr lang="en-US" sz="1200" kern="1200" dirty="0" err="1">
              <a:latin typeface="Arial" pitchFamily="34" charset="0"/>
              <a:cs typeface="Arial" pitchFamily="34" charset="0"/>
            </a:rPr>
            <a:t>dan</a:t>
          </a:r>
          <a:r>
            <a:rPr lang="en-US" sz="1200" kern="1200" dirty="0">
              <a:latin typeface="Arial" pitchFamily="34" charset="0"/>
              <a:cs typeface="Arial" pitchFamily="34" charset="0"/>
            </a:rPr>
            <a:t> </a:t>
          </a:r>
          <a:r>
            <a:rPr lang="en-US" sz="1200" kern="1200" dirty="0" err="1">
              <a:latin typeface="Arial" pitchFamily="34" charset="0"/>
              <a:cs typeface="Arial" pitchFamily="34" charset="0"/>
            </a:rPr>
            <a:t>penduduk</a:t>
          </a:r>
          <a:r>
            <a:rPr lang="en-US" sz="1200" kern="1200" dirty="0">
              <a:latin typeface="Arial" pitchFamily="34" charset="0"/>
              <a:cs typeface="Arial" pitchFamily="34" charset="0"/>
            </a:rPr>
            <a:t> </a:t>
          </a:r>
          <a:r>
            <a:rPr lang="en-US" sz="1200" kern="1200" dirty="0" err="1">
              <a:latin typeface="Arial" pitchFamily="34" charset="0"/>
              <a:cs typeface="Arial" pitchFamily="34" charset="0"/>
            </a:rPr>
            <a:t>dengan</a:t>
          </a:r>
          <a:r>
            <a:rPr lang="en-US" sz="1200" kern="1200" dirty="0">
              <a:latin typeface="Arial" pitchFamily="34" charset="0"/>
              <a:cs typeface="Arial" pitchFamily="34" charset="0"/>
            </a:rPr>
            <a:t> </a:t>
          </a:r>
          <a:r>
            <a:rPr lang="en-US" sz="1200" kern="1200" dirty="0" err="1">
              <a:latin typeface="Arial" pitchFamily="34" charset="0"/>
              <a:cs typeface="Arial" pitchFamily="34" charset="0"/>
            </a:rPr>
            <a:t>aneka</a:t>
          </a:r>
          <a:r>
            <a:rPr lang="en-US" sz="1200" kern="1200" dirty="0">
              <a:latin typeface="Arial" pitchFamily="34" charset="0"/>
              <a:cs typeface="Arial" pitchFamily="34" charset="0"/>
            </a:rPr>
            <a:t> </a:t>
          </a:r>
          <a:r>
            <a:rPr lang="en-US" sz="1200" kern="1200" dirty="0" err="1">
              <a:latin typeface="Arial" pitchFamily="34" charset="0"/>
              <a:cs typeface="Arial" pitchFamily="34" charset="0"/>
            </a:rPr>
            <a:t>ragam</a:t>
          </a:r>
          <a:r>
            <a:rPr lang="en-US" sz="1200" kern="1200" dirty="0">
              <a:latin typeface="Arial" pitchFamily="34" charset="0"/>
              <a:cs typeface="Arial" pitchFamily="34" charset="0"/>
            </a:rPr>
            <a:t> </a:t>
          </a:r>
          <a:r>
            <a:rPr lang="en-US" sz="1200" kern="1200" dirty="0" err="1">
              <a:latin typeface="Arial" pitchFamily="34" charset="0"/>
              <a:cs typeface="Arial" pitchFamily="34" charset="0"/>
            </a:rPr>
            <a:t>budaya</a:t>
          </a:r>
          <a:endParaRPr lang="id-ID" sz="1200" kern="1200" dirty="0">
            <a:latin typeface="Arial" pitchFamily="34" charset="0"/>
            <a:cs typeface="Arial" pitchFamily="34" charset="0"/>
          </a:endParaRPr>
        </a:p>
      </dsp:txBody>
      <dsp:txXfrm rot="-5400000">
        <a:off x="1415519" y="137189"/>
        <a:ext cx="2038101" cy="1430875"/>
      </dsp:txXfrm>
    </dsp:sp>
    <dsp:sp modelId="{E95C03D8-5595-4A49-B33D-5963B50F73E7}">
      <dsp:nvSpPr>
        <dsp:cNvPr id="0" name=""/>
        <dsp:cNvSpPr/>
      </dsp:nvSpPr>
      <dsp:spPr>
        <a:xfrm rot="5400000">
          <a:off x="-274424" y="2302885"/>
          <a:ext cx="1909920" cy="1336944"/>
        </a:xfrm>
        <a:prstGeom prst="chevron">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endParaRPr lang="id-ID" sz="1400" kern="1200" dirty="0"/>
        </a:p>
      </dsp:txBody>
      <dsp:txXfrm rot="-5400000">
        <a:off x="12064" y="2684869"/>
        <a:ext cx="1336944" cy="572976"/>
      </dsp:txXfrm>
    </dsp:sp>
    <dsp:sp modelId="{7CA3A280-33DF-4436-996F-E95DCC0CF65F}">
      <dsp:nvSpPr>
        <dsp:cNvPr id="0" name=""/>
        <dsp:cNvSpPr/>
      </dsp:nvSpPr>
      <dsp:spPr>
        <a:xfrm rot="5400000">
          <a:off x="1740185" y="1579647"/>
          <a:ext cx="1466174" cy="2114946"/>
        </a:xfrm>
        <a:prstGeom prst="round2Same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78232" tIns="6985" rIns="6985" bIns="6985" numCol="1" spcCol="1270" anchor="ctr" anchorCtr="0">
          <a:noAutofit/>
        </a:bodyPr>
        <a:lstStyle/>
        <a:p>
          <a:pPr marL="57150" lvl="1" indent="-57150" algn="l" defTabSz="488950" rtl="0">
            <a:lnSpc>
              <a:spcPct val="90000"/>
            </a:lnSpc>
            <a:spcBef>
              <a:spcPct val="0"/>
            </a:spcBef>
            <a:spcAft>
              <a:spcPct val="15000"/>
            </a:spcAft>
            <a:buChar char="•"/>
          </a:pPr>
          <a:r>
            <a:rPr lang="en-US" sz="1100" b="1" i="1" kern="1200" dirty="0" err="1">
              <a:latin typeface="Arial" pitchFamily="34" charset="0"/>
              <a:cs typeface="Arial" pitchFamily="34" charset="0"/>
            </a:rPr>
            <a:t>Isi</a:t>
          </a:r>
          <a:r>
            <a:rPr lang="en-US" sz="1100" b="1" i="1" kern="1200" dirty="0">
              <a:latin typeface="Arial" pitchFamily="34" charset="0"/>
              <a:cs typeface="Arial" pitchFamily="34" charset="0"/>
            </a:rPr>
            <a:t> (Content)</a:t>
          </a:r>
          <a:r>
            <a:rPr lang="id-ID" sz="1100" b="1" i="1" kern="1200" dirty="0">
              <a:latin typeface="Arial" pitchFamily="34" charset="0"/>
              <a:cs typeface="Arial" pitchFamily="34" charset="0"/>
              <a:sym typeface="Wingdings" pitchFamily="2" charset="2"/>
            </a:rPr>
            <a:t> </a:t>
          </a:r>
          <a:r>
            <a:rPr lang="en-US" sz="1100" kern="1200" dirty="0" err="1">
              <a:latin typeface="Arial" pitchFamily="34" charset="0"/>
              <a:cs typeface="Arial" pitchFamily="34" charset="0"/>
            </a:rPr>
            <a:t>Realisasi</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aspirasi</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bangsa</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sebagai</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kesepakatan</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bersama</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serta</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pencapaian</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cita-cita</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dan</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tujuan</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nasiona</a:t>
          </a:r>
          <a:r>
            <a:rPr lang="id-ID" sz="1100" kern="1200" dirty="0">
              <a:latin typeface="Arial" pitchFamily="34" charset="0"/>
              <a:cs typeface="Arial" pitchFamily="34" charset="0"/>
            </a:rPr>
            <a:t>l, dan </a:t>
          </a:r>
          <a:r>
            <a:rPr lang="en-US" sz="1100" kern="1200" dirty="0" err="1">
              <a:latin typeface="Arial" pitchFamily="34" charset="0"/>
              <a:cs typeface="Arial" pitchFamily="34" charset="0"/>
            </a:rPr>
            <a:t>Persatuan</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dan</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kesatuan</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dalam</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kebinekaan</a:t>
          </a:r>
          <a:r>
            <a:rPr lang="en-US" sz="1100" kern="1200" dirty="0">
              <a:latin typeface="Arial" pitchFamily="34" charset="0"/>
              <a:cs typeface="Arial" pitchFamily="34" charset="0"/>
            </a:rPr>
            <a:t> yang </a:t>
          </a:r>
          <a:r>
            <a:rPr lang="en-US" sz="1100" kern="1200" dirty="0" err="1">
              <a:latin typeface="Arial" pitchFamily="34" charset="0"/>
              <a:cs typeface="Arial" pitchFamily="34" charset="0"/>
            </a:rPr>
            <a:t>meliputi</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semua</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aspek</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kehidupan</a:t>
          </a:r>
          <a:r>
            <a:rPr lang="en-US" sz="1100" kern="1200" dirty="0">
              <a:latin typeface="Arial" pitchFamily="34" charset="0"/>
              <a:cs typeface="Arial" pitchFamily="34" charset="0"/>
            </a:rPr>
            <a:t> </a:t>
          </a:r>
          <a:r>
            <a:rPr lang="en-US" sz="1100" kern="1200" dirty="0" err="1">
              <a:latin typeface="Arial" pitchFamily="34" charset="0"/>
              <a:cs typeface="Arial" pitchFamily="34" charset="0"/>
            </a:rPr>
            <a:t>nasional</a:t>
          </a:r>
          <a:endParaRPr lang="id-ID" sz="1100" kern="1200" dirty="0">
            <a:latin typeface="Arial" pitchFamily="34" charset="0"/>
            <a:cs typeface="Arial" pitchFamily="34" charset="0"/>
          </a:endParaRPr>
        </a:p>
      </dsp:txBody>
      <dsp:txXfrm rot="-5400000">
        <a:off x="1415800" y="1975606"/>
        <a:ext cx="2043373" cy="1323028"/>
      </dsp:txXfrm>
    </dsp:sp>
    <dsp:sp modelId="{CC0C564E-1996-4D63-808E-95E874E05805}">
      <dsp:nvSpPr>
        <dsp:cNvPr id="0" name=""/>
        <dsp:cNvSpPr/>
      </dsp:nvSpPr>
      <dsp:spPr>
        <a:xfrm rot="5400000">
          <a:off x="-286488" y="4141990"/>
          <a:ext cx="1909920" cy="1336944"/>
        </a:xfrm>
        <a:prstGeom prst="chevron">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endParaRPr lang="en-US" sz="1400" b="1" i="1" kern="1200" dirty="0"/>
        </a:p>
      </dsp:txBody>
      <dsp:txXfrm rot="-5400000">
        <a:off x="0" y="4523974"/>
        <a:ext cx="1336944" cy="572976"/>
      </dsp:txXfrm>
    </dsp:sp>
    <dsp:sp modelId="{F78138C5-58C0-4DBA-9615-0866837387E8}">
      <dsp:nvSpPr>
        <dsp:cNvPr id="0" name=""/>
        <dsp:cNvSpPr/>
      </dsp:nvSpPr>
      <dsp:spPr>
        <a:xfrm rot="5400000">
          <a:off x="1757419" y="3357918"/>
          <a:ext cx="1455833" cy="2200278"/>
        </a:xfrm>
        <a:prstGeom prst="round2Same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78232" tIns="6985" rIns="6985" bIns="6985" numCol="1" spcCol="1270" anchor="ctr" anchorCtr="0">
          <a:noAutofit/>
        </a:bodyPr>
        <a:lstStyle/>
        <a:p>
          <a:pPr marL="57150" lvl="1" indent="-57150" algn="l" defTabSz="488950" rtl="0">
            <a:lnSpc>
              <a:spcPct val="90000"/>
            </a:lnSpc>
            <a:spcBef>
              <a:spcPct val="0"/>
            </a:spcBef>
            <a:spcAft>
              <a:spcPct val="15000"/>
            </a:spcAft>
            <a:buChar char="•"/>
          </a:pPr>
          <a:r>
            <a:rPr lang="id-ID" sz="1100" b="1" kern="1200" dirty="0">
              <a:latin typeface="Arial" pitchFamily="34" charset="0"/>
              <a:cs typeface="Arial" pitchFamily="34" charset="0"/>
            </a:rPr>
            <a:t>Tata Laku </a:t>
          </a:r>
          <a:r>
            <a:rPr lang="id-ID" sz="1100" b="1" i="1" kern="1200" dirty="0">
              <a:latin typeface="Arial" pitchFamily="34" charset="0"/>
              <a:cs typeface="Arial" pitchFamily="34" charset="0"/>
            </a:rPr>
            <a:t>(Conduct</a:t>
          </a:r>
          <a:r>
            <a:rPr lang="id-ID" sz="1100" b="1" i="1" kern="1200" dirty="0">
              <a:latin typeface="Arial" pitchFamily="34" charset="0"/>
              <a:cs typeface="Arial" pitchFamily="34" charset="0"/>
              <a:sym typeface="Wingdings" pitchFamily="2" charset="2"/>
            </a:rPr>
            <a:t> </a:t>
          </a:r>
          <a:r>
            <a:rPr lang="id-ID" sz="1100" b="1" kern="1200" dirty="0">
              <a:latin typeface="Arial" pitchFamily="34" charset="0"/>
              <a:cs typeface="Arial" pitchFamily="34" charset="0"/>
            </a:rPr>
            <a:t>Tata laku batiniah, </a:t>
          </a:r>
          <a:r>
            <a:rPr lang="id-ID" sz="1100" kern="1200" dirty="0">
              <a:latin typeface="Arial" pitchFamily="34" charset="0"/>
              <a:cs typeface="Arial" pitchFamily="34" charset="0"/>
            </a:rPr>
            <a:t>mencerminkan jiwa, semangat, dan mentalitas yang baik bangsa Indonesia, sedangkan </a:t>
          </a:r>
          <a:r>
            <a:rPr lang="id-ID" sz="1100" b="1" kern="1200" dirty="0">
              <a:latin typeface="Arial" pitchFamily="34" charset="0"/>
              <a:cs typeface="Arial" pitchFamily="34" charset="0"/>
            </a:rPr>
            <a:t>Tata laku lahiriah, </a:t>
          </a:r>
          <a:r>
            <a:rPr lang="id-ID" sz="1100" kern="1200" dirty="0">
              <a:latin typeface="Arial" pitchFamily="34" charset="0"/>
              <a:cs typeface="Arial" pitchFamily="34" charset="0"/>
            </a:rPr>
            <a:t>tercermin dalam tindakan, perbuatan, dan perilaku bangsa Indonesia</a:t>
          </a:r>
        </a:p>
      </dsp:txBody>
      <dsp:txXfrm rot="-5400000">
        <a:off x="1385197" y="3801208"/>
        <a:ext cx="2129210" cy="13136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778B43-F81F-4450-85E9-09D1F8718A48}">
      <dsp:nvSpPr>
        <dsp:cNvPr id="0" name=""/>
        <dsp:cNvSpPr/>
      </dsp:nvSpPr>
      <dsp:spPr>
        <a:xfrm>
          <a:off x="1519" y="152553"/>
          <a:ext cx="1919335" cy="1689814"/>
        </a:xfrm>
        <a:prstGeom prst="roundRect">
          <a:avLst>
            <a:gd name="adj" fmla="val 10000"/>
          </a:avLst>
        </a:prstGeom>
        <a:solidFill>
          <a:schemeClr val="lt1"/>
        </a:solidFill>
        <a:ln w="25400" cap="flat" cmpd="sng" algn="ctr">
          <a:solidFill>
            <a:schemeClr val="dk1"/>
          </a:solidFill>
          <a:prstDash val="solid"/>
        </a:ln>
        <a:effectLst/>
        <a:scene3d>
          <a:camera prst="orthographicFront"/>
          <a:lightRig rig="flat" dir="t"/>
        </a:scene3d>
        <a:sp3d/>
      </dsp:spPr>
      <dsp:style>
        <a:lnRef idx="2">
          <a:schemeClr val="dk1"/>
        </a:lnRef>
        <a:fillRef idx="1">
          <a:schemeClr val="lt1"/>
        </a:fillRef>
        <a:effectRef idx="0">
          <a:schemeClr val="dk1"/>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rtl="0">
            <a:lnSpc>
              <a:spcPct val="100000"/>
            </a:lnSpc>
            <a:spcBef>
              <a:spcPct val="0"/>
            </a:spcBef>
            <a:spcAft>
              <a:spcPts val="0"/>
            </a:spcAft>
            <a:buNone/>
          </a:pPr>
          <a:r>
            <a:rPr lang="id-ID" sz="1000" kern="1200" dirty="0">
              <a:latin typeface="Arial" pitchFamily="34" charset="0"/>
              <a:cs typeface="Arial" pitchFamily="34" charset="0"/>
            </a:rPr>
            <a:t>Wawasan kebangsaan mengamanatkan kepada seluruh bangsa agar menempatkan persatuan, kesatuan, serta kepentingan dan keselamatan bangsa dan negara di atas kepentingan pribadi atau golongan; </a:t>
          </a:r>
        </a:p>
      </dsp:txBody>
      <dsp:txXfrm>
        <a:off x="51012" y="202046"/>
        <a:ext cx="1820349" cy="1590828"/>
      </dsp:txXfrm>
    </dsp:sp>
    <dsp:sp modelId="{C4B7380D-2099-49C6-A163-49FA14FA6B5F}">
      <dsp:nvSpPr>
        <dsp:cNvPr id="0" name=""/>
        <dsp:cNvSpPr/>
      </dsp:nvSpPr>
      <dsp:spPr>
        <a:xfrm>
          <a:off x="2039909" y="829702"/>
          <a:ext cx="286813" cy="335517"/>
        </a:xfrm>
        <a:prstGeom prst="rightArrow">
          <a:avLst>
            <a:gd name="adj1" fmla="val 60000"/>
            <a:gd name="adj2" fmla="val 5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100000"/>
            </a:lnSpc>
            <a:spcBef>
              <a:spcPct val="0"/>
            </a:spcBef>
            <a:spcAft>
              <a:spcPts val="0"/>
            </a:spcAft>
            <a:buNone/>
          </a:pPr>
          <a:endParaRPr lang="id-ID" sz="1000" kern="1200">
            <a:latin typeface="Arial" pitchFamily="34" charset="0"/>
            <a:cs typeface="Arial" pitchFamily="34" charset="0"/>
          </a:endParaRPr>
        </a:p>
      </dsp:txBody>
      <dsp:txXfrm>
        <a:off x="2039909" y="896805"/>
        <a:ext cx="200769" cy="201311"/>
      </dsp:txXfrm>
    </dsp:sp>
    <dsp:sp modelId="{3584F681-2086-48B8-B15F-FA041DD838F6}">
      <dsp:nvSpPr>
        <dsp:cNvPr id="0" name=""/>
        <dsp:cNvSpPr/>
      </dsp:nvSpPr>
      <dsp:spPr>
        <a:xfrm>
          <a:off x="2462011" y="155881"/>
          <a:ext cx="1352892" cy="1683157"/>
        </a:xfrm>
        <a:prstGeom prst="roundRect">
          <a:avLst>
            <a:gd name="adj" fmla="val 10000"/>
          </a:avLst>
        </a:prstGeom>
        <a:solidFill>
          <a:schemeClr val="lt1"/>
        </a:solidFill>
        <a:ln w="25400" cap="flat" cmpd="sng" algn="ctr">
          <a:solidFill>
            <a:schemeClr val="dk1"/>
          </a:solidFill>
          <a:prstDash val="solid"/>
        </a:ln>
        <a:effectLst/>
        <a:scene3d>
          <a:camera prst="orthographicFront"/>
          <a:lightRig rig="flat" dir="t"/>
        </a:scene3d>
        <a:sp3d/>
      </dsp:spPr>
      <dsp:style>
        <a:lnRef idx="2">
          <a:schemeClr val="dk1"/>
        </a:lnRef>
        <a:fillRef idx="1">
          <a:schemeClr val="lt1"/>
        </a:fillRef>
        <a:effectRef idx="0">
          <a:schemeClr val="dk1"/>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rtl="0">
            <a:lnSpc>
              <a:spcPct val="100000"/>
            </a:lnSpc>
            <a:spcBef>
              <a:spcPct val="0"/>
            </a:spcBef>
            <a:spcAft>
              <a:spcPts val="0"/>
            </a:spcAft>
            <a:buNone/>
          </a:pPr>
          <a:r>
            <a:rPr lang="id-ID" sz="1000" kern="1200" dirty="0">
              <a:latin typeface="Arial" pitchFamily="34" charset="0"/>
              <a:cs typeface="Arial" pitchFamily="34" charset="0"/>
            </a:rPr>
            <a:t>Wawasan kebangsaan mengembangkan persatuan Indonesia sedemikian rupa sehingga asas Bhinneka Tunggal Ika dipertahankan; </a:t>
          </a:r>
        </a:p>
      </dsp:txBody>
      <dsp:txXfrm>
        <a:off x="2501636" y="195506"/>
        <a:ext cx="1273642" cy="1603907"/>
      </dsp:txXfrm>
    </dsp:sp>
    <dsp:sp modelId="{82E1AFA5-1656-4F02-A38B-DB7382E475AC}">
      <dsp:nvSpPr>
        <dsp:cNvPr id="0" name=""/>
        <dsp:cNvSpPr/>
      </dsp:nvSpPr>
      <dsp:spPr>
        <a:xfrm rot="5400000">
          <a:off x="2916683" y="2058798"/>
          <a:ext cx="443548" cy="372259"/>
        </a:xfrm>
        <a:prstGeom prst="rightArrow">
          <a:avLst>
            <a:gd name="adj1" fmla="val 60000"/>
            <a:gd name="adj2" fmla="val 5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100000"/>
            </a:lnSpc>
            <a:spcBef>
              <a:spcPct val="0"/>
            </a:spcBef>
            <a:spcAft>
              <a:spcPts val="0"/>
            </a:spcAft>
            <a:buNone/>
          </a:pPr>
          <a:endParaRPr lang="id-ID" sz="1000" kern="1200" dirty="0">
            <a:latin typeface="Arial" pitchFamily="34" charset="0"/>
            <a:cs typeface="Arial" pitchFamily="34" charset="0"/>
          </a:endParaRPr>
        </a:p>
      </dsp:txBody>
      <dsp:txXfrm rot="-5400000">
        <a:off x="3026779" y="2023154"/>
        <a:ext cx="223355" cy="331870"/>
      </dsp:txXfrm>
    </dsp:sp>
    <dsp:sp modelId="{CC6D4713-D26C-4F95-99A3-9B30FC4BCD81}">
      <dsp:nvSpPr>
        <dsp:cNvPr id="0" name=""/>
        <dsp:cNvSpPr/>
      </dsp:nvSpPr>
      <dsp:spPr>
        <a:xfrm>
          <a:off x="2462011" y="2675924"/>
          <a:ext cx="1352892" cy="1005537"/>
        </a:xfrm>
        <a:prstGeom prst="roundRect">
          <a:avLst>
            <a:gd name="adj" fmla="val 10000"/>
          </a:avLst>
        </a:prstGeom>
        <a:solidFill>
          <a:schemeClr val="lt1"/>
        </a:solidFill>
        <a:ln w="25400" cap="flat" cmpd="sng" algn="ctr">
          <a:solidFill>
            <a:schemeClr val="dk1"/>
          </a:solidFill>
          <a:prstDash val="solid"/>
        </a:ln>
        <a:effectLst/>
        <a:scene3d>
          <a:camera prst="orthographicFront"/>
          <a:lightRig rig="flat" dir="t"/>
        </a:scene3d>
        <a:sp3d/>
      </dsp:spPr>
      <dsp:style>
        <a:lnRef idx="2">
          <a:schemeClr val="dk1"/>
        </a:lnRef>
        <a:fillRef idx="1">
          <a:schemeClr val="lt1"/>
        </a:fillRef>
        <a:effectRef idx="0">
          <a:schemeClr val="dk1"/>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rtl="0">
            <a:lnSpc>
              <a:spcPct val="100000"/>
            </a:lnSpc>
            <a:spcBef>
              <a:spcPct val="0"/>
            </a:spcBef>
            <a:spcAft>
              <a:spcPts val="0"/>
            </a:spcAft>
            <a:buNone/>
          </a:pPr>
          <a:r>
            <a:rPr lang="id-ID" sz="1000" kern="1200" dirty="0">
              <a:latin typeface="Arial" pitchFamily="34" charset="0"/>
              <a:cs typeface="Arial" pitchFamily="34" charset="0"/>
            </a:rPr>
            <a:t>Wawasan kebangsaan tidak memberi tempat pada patriotisme yang licik; </a:t>
          </a:r>
        </a:p>
      </dsp:txBody>
      <dsp:txXfrm>
        <a:off x="2491462" y="2705375"/>
        <a:ext cx="1293990" cy="946635"/>
      </dsp:txXfrm>
    </dsp:sp>
    <dsp:sp modelId="{D39AF380-8380-4438-8018-F344731912C5}">
      <dsp:nvSpPr>
        <dsp:cNvPr id="0" name=""/>
        <dsp:cNvSpPr/>
      </dsp:nvSpPr>
      <dsp:spPr>
        <a:xfrm rot="10800000">
          <a:off x="2051239" y="3000593"/>
          <a:ext cx="312287" cy="335517"/>
        </a:xfrm>
        <a:prstGeom prst="rightArrow">
          <a:avLst>
            <a:gd name="adj1" fmla="val 60000"/>
            <a:gd name="adj2" fmla="val 5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100000"/>
            </a:lnSpc>
            <a:spcBef>
              <a:spcPct val="0"/>
            </a:spcBef>
            <a:spcAft>
              <a:spcPts val="0"/>
            </a:spcAft>
            <a:buNone/>
          </a:pPr>
          <a:endParaRPr lang="id-ID" sz="1000" kern="1200">
            <a:latin typeface="Arial" pitchFamily="34" charset="0"/>
            <a:cs typeface="Arial" pitchFamily="34" charset="0"/>
          </a:endParaRPr>
        </a:p>
      </dsp:txBody>
      <dsp:txXfrm rot="10800000">
        <a:off x="2144925" y="3067696"/>
        <a:ext cx="218601" cy="201311"/>
      </dsp:txXfrm>
    </dsp:sp>
    <dsp:sp modelId="{0F0E1F61-A94C-4B77-992A-3E822996D2D6}">
      <dsp:nvSpPr>
        <dsp:cNvPr id="0" name=""/>
        <dsp:cNvSpPr/>
      </dsp:nvSpPr>
      <dsp:spPr>
        <a:xfrm>
          <a:off x="158495" y="2383524"/>
          <a:ext cx="1762358" cy="1590335"/>
        </a:xfrm>
        <a:prstGeom prst="roundRect">
          <a:avLst>
            <a:gd name="adj" fmla="val 10000"/>
          </a:avLst>
        </a:prstGeom>
        <a:solidFill>
          <a:schemeClr val="lt1"/>
        </a:solidFill>
        <a:ln w="25400" cap="flat" cmpd="sng" algn="ctr">
          <a:solidFill>
            <a:schemeClr val="dk1"/>
          </a:solidFill>
          <a:prstDash val="solid"/>
        </a:ln>
        <a:effectLst/>
        <a:scene3d>
          <a:camera prst="orthographicFront"/>
          <a:lightRig rig="flat" dir="t"/>
        </a:scene3d>
        <a:sp3d/>
      </dsp:spPr>
      <dsp:style>
        <a:lnRef idx="2">
          <a:schemeClr val="dk1"/>
        </a:lnRef>
        <a:fillRef idx="1">
          <a:schemeClr val="lt1"/>
        </a:fillRef>
        <a:effectRef idx="0">
          <a:schemeClr val="dk1"/>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rtl="0">
            <a:lnSpc>
              <a:spcPct val="100000"/>
            </a:lnSpc>
            <a:spcBef>
              <a:spcPct val="0"/>
            </a:spcBef>
            <a:spcAft>
              <a:spcPts val="0"/>
            </a:spcAft>
            <a:buNone/>
          </a:pPr>
          <a:r>
            <a:rPr lang="id-ID" sz="1000" kern="1200" dirty="0">
              <a:latin typeface="Arial" pitchFamily="34" charset="0"/>
              <a:cs typeface="Arial" pitchFamily="34" charset="0"/>
            </a:rPr>
            <a:t>Dengan wawasan kebangsaan yang dilandasi oleh pandangan hidup Pancasila, bangsa Indonesia telah berhasil merintis jalan menjalani misinya di tengah-tengah tata kehidupan di dunia; </a:t>
          </a:r>
        </a:p>
      </dsp:txBody>
      <dsp:txXfrm>
        <a:off x="205074" y="2430103"/>
        <a:ext cx="1669200" cy="1497177"/>
      </dsp:txXfrm>
    </dsp:sp>
    <dsp:sp modelId="{7D30CABF-1F23-4FA2-90C3-7E269E213E4A}">
      <dsp:nvSpPr>
        <dsp:cNvPr id="0" name=""/>
        <dsp:cNvSpPr/>
      </dsp:nvSpPr>
      <dsp:spPr>
        <a:xfrm rot="5180883">
          <a:off x="915754" y="4034753"/>
          <a:ext cx="382847" cy="403137"/>
        </a:xfrm>
        <a:prstGeom prst="rightArrow">
          <a:avLst>
            <a:gd name="adj1" fmla="val 60000"/>
            <a:gd name="adj2" fmla="val 5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100000"/>
            </a:lnSpc>
            <a:spcBef>
              <a:spcPct val="0"/>
            </a:spcBef>
            <a:spcAft>
              <a:spcPts val="0"/>
            </a:spcAft>
            <a:buNone/>
          </a:pPr>
          <a:endParaRPr lang="id-ID" sz="1000" kern="1200">
            <a:latin typeface="Arial" pitchFamily="34" charset="0"/>
            <a:cs typeface="Arial" pitchFamily="34" charset="0"/>
          </a:endParaRPr>
        </a:p>
      </dsp:txBody>
      <dsp:txXfrm rot="-5400000">
        <a:off x="982578" y="4045015"/>
        <a:ext cx="241883" cy="267993"/>
      </dsp:txXfrm>
    </dsp:sp>
    <dsp:sp modelId="{E782020D-4AE3-4E26-BCC4-B376CCEB4191}">
      <dsp:nvSpPr>
        <dsp:cNvPr id="0" name=""/>
        <dsp:cNvSpPr/>
      </dsp:nvSpPr>
      <dsp:spPr>
        <a:xfrm>
          <a:off x="158495" y="4515017"/>
          <a:ext cx="2028716" cy="1500598"/>
        </a:xfrm>
        <a:prstGeom prst="roundRect">
          <a:avLst>
            <a:gd name="adj" fmla="val 10000"/>
          </a:avLst>
        </a:prstGeom>
        <a:solidFill>
          <a:schemeClr val="lt1"/>
        </a:solidFill>
        <a:ln w="25400" cap="flat" cmpd="sng" algn="ctr">
          <a:solidFill>
            <a:schemeClr val="dk1"/>
          </a:solidFill>
          <a:prstDash val="solid"/>
        </a:ln>
        <a:effectLst/>
        <a:scene3d>
          <a:camera prst="orthographicFront"/>
          <a:lightRig rig="flat" dir="t"/>
        </a:scene3d>
        <a:sp3d/>
      </dsp:spPr>
      <dsp:style>
        <a:lnRef idx="2">
          <a:schemeClr val="dk1"/>
        </a:lnRef>
        <a:fillRef idx="1">
          <a:schemeClr val="lt1"/>
        </a:fillRef>
        <a:effectRef idx="0">
          <a:schemeClr val="dk1"/>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rtl="0">
            <a:lnSpc>
              <a:spcPct val="100000"/>
            </a:lnSpc>
            <a:spcBef>
              <a:spcPct val="0"/>
            </a:spcBef>
            <a:spcAft>
              <a:spcPts val="0"/>
            </a:spcAft>
            <a:buNone/>
          </a:pPr>
          <a:r>
            <a:rPr lang="id-ID" sz="1000" kern="1200" dirty="0">
              <a:latin typeface="Arial" pitchFamily="34" charset="0"/>
              <a:cs typeface="Arial" pitchFamily="34" charset="0"/>
            </a:rPr>
            <a:t>NKRI yang merdeka, bersatu, berdaulat, adil dan makmur bertekad untuk mewujudkan bangsa yang maju dan mandiri serta sejahtera lahir batin, sejajar dengan bangsa lain yang sudah maju. </a:t>
          </a:r>
        </a:p>
      </dsp:txBody>
      <dsp:txXfrm>
        <a:off x="202446" y="4558968"/>
        <a:ext cx="1940814" cy="14126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B2073-2A0F-4550-B47F-DD09892EDF0B}">
      <dsp:nvSpPr>
        <dsp:cNvPr id="0" name=""/>
        <dsp:cNvSpPr/>
      </dsp:nvSpPr>
      <dsp:spPr>
        <a:xfrm>
          <a:off x="0" y="2883"/>
          <a:ext cx="720080" cy="5898889"/>
        </a:xfrm>
        <a:prstGeom prst="roundRect">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id-ID" sz="2000" b="1" kern="1200" dirty="0">
              <a:latin typeface="Arial" pitchFamily="34" charset="0"/>
              <a:cs typeface="Arial" pitchFamily="34" charset="0"/>
            </a:rPr>
            <a:t>Nilai </a:t>
          </a:r>
          <a:endParaRPr lang="en-US" sz="2000" b="1" kern="1200" dirty="0">
            <a:latin typeface="Arial" pitchFamily="34" charset="0"/>
            <a:cs typeface="Arial" pitchFamily="34" charset="0"/>
          </a:endParaRPr>
        </a:p>
        <a:p>
          <a:pPr marL="0" lvl="0" indent="0" algn="ctr" defTabSz="889000" rtl="0">
            <a:lnSpc>
              <a:spcPct val="90000"/>
            </a:lnSpc>
            <a:spcBef>
              <a:spcPct val="0"/>
            </a:spcBef>
            <a:spcAft>
              <a:spcPct val="35000"/>
            </a:spcAft>
            <a:buNone/>
          </a:pPr>
          <a:r>
            <a:rPr lang="id-ID" sz="2000" b="1" kern="1200" dirty="0">
              <a:latin typeface="Arial" pitchFamily="34" charset="0"/>
              <a:cs typeface="Arial" pitchFamily="34" charset="0"/>
            </a:rPr>
            <a:t>Dasar</a:t>
          </a:r>
          <a:endParaRPr lang="en-US" sz="2000" b="1" kern="1200" dirty="0">
            <a:latin typeface="Arial" pitchFamily="34" charset="0"/>
            <a:cs typeface="Arial" pitchFamily="34" charset="0"/>
          </a:endParaRPr>
        </a:p>
        <a:p>
          <a:pPr marL="0" lvl="0" indent="0" algn="ctr" defTabSz="889000" rtl="0">
            <a:lnSpc>
              <a:spcPct val="90000"/>
            </a:lnSpc>
            <a:spcBef>
              <a:spcPct val="0"/>
            </a:spcBef>
            <a:spcAft>
              <a:spcPct val="35000"/>
            </a:spcAft>
            <a:buNone/>
          </a:pPr>
          <a:r>
            <a:rPr lang="id-ID" sz="2000" b="1" kern="1200" dirty="0">
              <a:latin typeface="Arial" pitchFamily="34" charset="0"/>
              <a:cs typeface="Arial" pitchFamily="34" charset="0"/>
            </a:rPr>
            <a:t> Wawasan</a:t>
          </a:r>
          <a:endParaRPr lang="en-US" sz="2000" b="1" kern="1200" dirty="0">
            <a:latin typeface="Arial" pitchFamily="34" charset="0"/>
            <a:cs typeface="Arial" pitchFamily="34" charset="0"/>
          </a:endParaRPr>
        </a:p>
        <a:p>
          <a:pPr marL="0" lvl="0" indent="0" algn="ctr" defTabSz="889000" rtl="0">
            <a:lnSpc>
              <a:spcPct val="90000"/>
            </a:lnSpc>
            <a:spcBef>
              <a:spcPct val="0"/>
            </a:spcBef>
            <a:spcAft>
              <a:spcPct val="35000"/>
            </a:spcAft>
            <a:buNone/>
          </a:pPr>
          <a:r>
            <a:rPr lang="id-ID" sz="2000" b="1" kern="1200" dirty="0">
              <a:latin typeface="Arial" pitchFamily="34" charset="0"/>
              <a:cs typeface="Arial" pitchFamily="34" charset="0"/>
            </a:rPr>
            <a:t> Kebangsaan </a:t>
          </a:r>
          <a:endParaRPr lang="id-ID" sz="2000" kern="1200" dirty="0">
            <a:latin typeface="Arial" pitchFamily="34" charset="0"/>
            <a:cs typeface="Arial" pitchFamily="34" charset="0"/>
          </a:endParaRPr>
        </a:p>
      </dsp:txBody>
      <dsp:txXfrm>
        <a:off x="35151" y="38034"/>
        <a:ext cx="649778" cy="58285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33467E-CF5E-4A62-B1C5-26080765C72C}">
      <dsp:nvSpPr>
        <dsp:cNvPr id="0" name=""/>
        <dsp:cNvSpPr/>
      </dsp:nvSpPr>
      <dsp:spPr>
        <a:xfrm>
          <a:off x="0" y="392505"/>
          <a:ext cx="3049809" cy="862768"/>
        </a:xfrm>
        <a:prstGeom prst="roundRect">
          <a:avLst/>
        </a:prstGeom>
        <a:solidFill>
          <a:schemeClr val="accent4"/>
        </a:solidFill>
        <a:ln w="25400" cap="flat" cmpd="sng" algn="ctr">
          <a:solidFill>
            <a:schemeClr val="accent4">
              <a:shade val="50000"/>
            </a:schemeClr>
          </a:solidFill>
          <a:prstDash val="solid"/>
        </a:ln>
        <a:effectLst/>
        <a:scene3d>
          <a:camera prst="orthographicFront"/>
          <a:lightRig rig="flat" dir="t"/>
        </a:scene3d>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d-ID" sz="1400" kern="1200" dirty="0">
              <a:latin typeface="Arial" pitchFamily="34" charset="0"/>
              <a:cs typeface="Arial" pitchFamily="34" charset="0"/>
            </a:rPr>
            <a:t>penghargaan terhadap harkat dan martabat manusia sebagai makhluk ciptaan Tuhan Yang Maha Esa; </a:t>
          </a:r>
        </a:p>
      </dsp:txBody>
      <dsp:txXfrm>
        <a:off x="42117" y="434622"/>
        <a:ext cx="2965575" cy="778534"/>
      </dsp:txXfrm>
    </dsp:sp>
    <dsp:sp modelId="{3D3DE8A1-D7FB-4FDC-A778-A58778D30F3C}">
      <dsp:nvSpPr>
        <dsp:cNvPr id="0" name=""/>
        <dsp:cNvSpPr/>
      </dsp:nvSpPr>
      <dsp:spPr>
        <a:xfrm>
          <a:off x="0" y="1295593"/>
          <a:ext cx="3049809" cy="73710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d-ID" sz="1400" kern="1200" dirty="0">
              <a:latin typeface="Arial" pitchFamily="34" charset="0"/>
              <a:cs typeface="Arial" pitchFamily="34" charset="0"/>
            </a:rPr>
            <a:t>Tekad bersama untuk berkehidupan kebangsaan yang bebas, merkeka, dan besatu; </a:t>
          </a:r>
        </a:p>
      </dsp:txBody>
      <dsp:txXfrm>
        <a:off x="35982" y="1331575"/>
        <a:ext cx="2977845" cy="665136"/>
      </dsp:txXfrm>
    </dsp:sp>
    <dsp:sp modelId="{93E81DC9-DDDE-4310-8307-E3D77E3CB9E6}">
      <dsp:nvSpPr>
        <dsp:cNvPr id="0" name=""/>
        <dsp:cNvSpPr/>
      </dsp:nvSpPr>
      <dsp:spPr>
        <a:xfrm>
          <a:off x="0" y="2073013"/>
          <a:ext cx="3049809" cy="737100"/>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d-ID" sz="1400" kern="1200" dirty="0">
              <a:latin typeface="Arial" pitchFamily="34" charset="0"/>
              <a:cs typeface="Arial" pitchFamily="34" charset="0"/>
            </a:rPr>
            <a:t>cinta akan tanah air dan bangsa; </a:t>
          </a:r>
        </a:p>
      </dsp:txBody>
      <dsp:txXfrm>
        <a:off x="35982" y="2108995"/>
        <a:ext cx="2977845" cy="665136"/>
      </dsp:txXfrm>
    </dsp:sp>
    <dsp:sp modelId="{75A8A8E2-393A-4E9B-BD09-B3775887B572}">
      <dsp:nvSpPr>
        <dsp:cNvPr id="0" name=""/>
        <dsp:cNvSpPr/>
      </dsp:nvSpPr>
      <dsp:spPr>
        <a:xfrm>
          <a:off x="0" y="2850433"/>
          <a:ext cx="3049809" cy="737100"/>
        </a:xfrm>
        <a:prstGeom prst="roundRect">
          <a:avLst/>
        </a:prstGeom>
        <a:solidFill>
          <a:schemeClr val="accent6"/>
        </a:solidFill>
        <a:ln w="25400" cap="flat" cmpd="sng" algn="ctr">
          <a:solidFill>
            <a:schemeClr val="accent6">
              <a:shade val="50000"/>
            </a:schemeClr>
          </a:solidFill>
          <a:prstDash val="solid"/>
        </a:ln>
        <a:effectLst/>
        <a:scene3d>
          <a:camera prst="orthographicFront"/>
          <a:lightRig rig="flat" dir="t"/>
        </a:scene3d>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fi-FI" sz="1400" b="1" kern="1200" dirty="0">
              <a:solidFill>
                <a:schemeClr val="tx1"/>
              </a:solidFill>
              <a:latin typeface="Arial" pitchFamily="34" charset="0"/>
              <a:cs typeface="Arial" pitchFamily="34" charset="0"/>
            </a:rPr>
            <a:t>Demokrasi atau kedaulatan rakyat</a:t>
          </a:r>
          <a:r>
            <a:rPr lang="fi-FI" sz="1400" kern="1200" dirty="0">
              <a:latin typeface="Arial" pitchFamily="34" charset="0"/>
              <a:cs typeface="Arial" pitchFamily="34" charset="0"/>
            </a:rPr>
            <a:t>; </a:t>
          </a:r>
          <a:endParaRPr lang="id-ID" sz="1400" kern="1200" dirty="0">
            <a:latin typeface="Arial" pitchFamily="34" charset="0"/>
            <a:cs typeface="Arial" pitchFamily="34" charset="0"/>
          </a:endParaRPr>
        </a:p>
      </dsp:txBody>
      <dsp:txXfrm>
        <a:off x="35982" y="2886415"/>
        <a:ext cx="2977845" cy="665136"/>
      </dsp:txXfrm>
    </dsp:sp>
    <dsp:sp modelId="{9FC5AF26-0EC2-4764-9EF8-23FC56537025}">
      <dsp:nvSpPr>
        <dsp:cNvPr id="0" name=""/>
        <dsp:cNvSpPr/>
      </dsp:nvSpPr>
      <dsp:spPr>
        <a:xfrm>
          <a:off x="0" y="3627853"/>
          <a:ext cx="3049809" cy="73710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id-ID" sz="1400" kern="1200" dirty="0">
              <a:latin typeface="Arial" pitchFamily="34" charset="0"/>
              <a:cs typeface="Arial" pitchFamily="34" charset="0"/>
            </a:rPr>
            <a:t>Kesetiakawanan sosial; </a:t>
          </a:r>
        </a:p>
      </dsp:txBody>
      <dsp:txXfrm>
        <a:off x="35982" y="3663835"/>
        <a:ext cx="2977845" cy="665136"/>
      </dsp:txXfrm>
    </dsp:sp>
    <dsp:sp modelId="{67F299DE-3546-4D3E-B029-212011E21B9E}">
      <dsp:nvSpPr>
        <dsp:cNvPr id="0" name=""/>
        <dsp:cNvSpPr/>
      </dsp:nvSpPr>
      <dsp:spPr>
        <a:xfrm>
          <a:off x="0" y="4405273"/>
          <a:ext cx="3049809" cy="818844"/>
        </a:xfrm>
        <a:prstGeom prst="round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dsp:spPr>
      <dsp:style>
        <a:lnRef idx="1">
          <a:schemeClr val="accent4"/>
        </a:lnRef>
        <a:fillRef idx="3">
          <a:schemeClr val="accent4"/>
        </a:fillRef>
        <a:effectRef idx="2">
          <a:schemeClr val="accent4"/>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id-ID" sz="1400" kern="1200" dirty="0">
              <a:latin typeface="Arial" pitchFamily="34" charset="0"/>
              <a:cs typeface="Arial" pitchFamily="34" charset="0"/>
            </a:rPr>
            <a:t>Masyarakat adil-makmur. </a:t>
          </a:r>
        </a:p>
      </dsp:txBody>
      <dsp:txXfrm>
        <a:off x="39973" y="4445246"/>
        <a:ext cx="2969863" cy="7388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8E7D9-5C80-4C7F-8707-1921A2CAE7D1}">
      <dsp:nvSpPr>
        <dsp:cNvPr id="0" name=""/>
        <dsp:cNvSpPr/>
      </dsp:nvSpPr>
      <dsp:spPr>
        <a:xfrm>
          <a:off x="0" y="661443"/>
          <a:ext cx="3733249" cy="705600"/>
        </a:xfrm>
        <a:prstGeom prst="rect">
          <a:avLst/>
        </a:prstGeom>
        <a:solidFill>
          <a:sysClr val="window" lastClr="FFFFFF">
            <a:alpha val="90000"/>
            <a:hueOff val="0"/>
            <a:satOff val="0"/>
            <a:lumOff val="0"/>
            <a:alphaOff val="0"/>
          </a:sysClr>
        </a:solidFill>
        <a:ln w="6350" cap="flat" cmpd="sng" algn="ctr">
          <a:solidFill>
            <a:srgbClr val="ED7D31">
              <a:hueOff val="0"/>
              <a:satOff val="0"/>
              <a:lumOff val="0"/>
              <a:alphaOff val="0"/>
            </a:srgbClr>
          </a:solidFill>
          <a:prstDash val="solid"/>
          <a:miter lim="800000"/>
        </a:ln>
        <a:effectLst/>
      </dsp:spPr>
      <dsp:style>
        <a:lnRef idx="1">
          <a:scrgbClr r="0" g="0" b="0"/>
        </a:lnRef>
        <a:fillRef idx="1">
          <a:scrgbClr r="0" g="0" b="0"/>
        </a:fillRef>
        <a:effectRef idx="2">
          <a:scrgbClr r="0" g="0" b="0"/>
        </a:effectRef>
        <a:fontRef idx="minor"/>
      </dsp:style>
    </dsp:sp>
    <dsp:sp modelId="{D2DDF10D-E217-4A23-92DF-21460E70CF7A}">
      <dsp:nvSpPr>
        <dsp:cNvPr id="0" name=""/>
        <dsp:cNvSpPr/>
      </dsp:nvSpPr>
      <dsp:spPr>
        <a:xfrm>
          <a:off x="186662" y="19486"/>
          <a:ext cx="3401463" cy="1055236"/>
        </a:xfrm>
        <a:prstGeom prst="roundRect">
          <a:avLst/>
        </a:prstGeom>
        <a:solidFill>
          <a:srgbClr val="C00000"/>
        </a:solidFill>
        <a:ln w="19050">
          <a:solidFill>
            <a:sysClr val="windowText" lastClr="000000"/>
          </a:solid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8776" tIns="0" rIns="98776" bIns="0" numCol="1" spcCol="1270" anchor="ctr" anchorCtr="0">
          <a:noAutofit/>
        </a:bodyPr>
        <a:lstStyle/>
        <a:p>
          <a:pPr marL="0" lvl="0" indent="0" algn="just" defTabSz="577850">
            <a:lnSpc>
              <a:spcPct val="90000"/>
            </a:lnSpc>
            <a:spcBef>
              <a:spcPct val="0"/>
            </a:spcBef>
            <a:spcAft>
              <a:spcPct val="35000"/>
            </a:spcAft>
            <a:buNone/>
          </a:pPr>
          <a:r>
            <a:rPr lang="id-ID" sz="1300" b="1" kern="1200" dirty="0">
              <a:solidFill>
                <a:sysClr val="window" lastClr="FFFFFF"/>
              </a:solidFill>
              <a:latin typeface="Calibri"/>
              <a:ea typeface="+mn-ea"/>
              <a:cs typeface="+mn-cs"/>
            </a:rPr>
            <a:t>MASIH TERJADI INTOLERANSI BAIK ANTAR UMAT BERAGAMA MAUPUN INTER UMAT BERAGAMA</a:t>
          </a:r>
        </a:p>
      </dsp:txBody>
      <dsp:txXfrm>
        <a:off x="238174" y="70998"/>
        <a:ext cx="3298439" cy="952212"/>
      </dsp:txXfrm>
    </dsp:sp>
    <dsp:sp modelId="{DD665AA3-9573-47A8-8FB3-19BF6BF8273F}">
      <dsp:nvSpPr>
        <dsp:cNvPr id="0" name=""/>
        <dsp:cNvSpPr/>
      </dsp:nvSpPr>
      <dsp:spPr>
        <a:xfrm>
          <a:off x="0" y="1931523"/>
          <a:ext cx="3733249" cy="705600"/>
        </a:xfrm>
        <a:prstGeom prst="rect">
          <a:avLst/>
        </a:prstGeom>
        <a:solidFill>
          <a:sysClr val="window" lastClr="FFFFFF">
            <a:alpha val="90000"/>
            <a:hueOff val="0"/>
            <a:satOff val="0"/>
            <a:lumOff val="0"/>
            <a:alphaOff val="0"/>
          </a:sysClr>
        </a:solidFill>
        <a:ln w="6350" cap="flat" cmpd="sng" algn="ctr">
          <a:solidFill>
            <a:srgbClr val="00B050"/>
          </a:solidFill>
          <a:prstDash val="solid"/>
          <a:miter lim="800000"/>
        </a:ln>
        <a:effectLst/>
      </dsp:spPr>
      <dsp:style>
        <a:lnRef idx="1">
          <a:scrgbClr r="0" g="0" b="0"/>
        </a:lnRef>
        <a:fillRef idx="1">
          <a:scrgbClr r="0" g="0" b="0"/>
        </a:fillRef>
        <a:effectRef idx="2">
          <a:scrgbClr r="0" g="0" b="0"/>
        </a:effectRef>
        <a:fontRef idx="minor"/>
      </dsp:style>
    </dsp:sp>
    <dsp:sp modelId="{0112366A-C8D7-4930-AC4C-CE2F0E62F1B3}">
      <dsp:nvSpPr>
        <dsp:cNvPr id="0" name=""/>
        <dsp:cNvSpPr/>
      </dsp:nvSpPr>
      <dsp:spPr>
        <a:xfrm>
          <a:off x="186662" y="1518243"/>
          <a:ext cx="3401463" cy="826560"/>
        </a:xfrm>
        <a:prstGeom prst="roundRect">
          <a:avLst/>
        </a:prstGeom>
        <a:solidFill>
          <a:srgbClr val="00B050"/>
        </a:solidFill>
        <a:ln w="19050">
          <a:solidFill>
            <a:sysClr val="windowText" lastClr="000000"/>
          </a:solid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8776" tIns="0" rIns="98776" bIns="0" numCol="1" spcCol="1270" anchor="ctr" anchorCtr="0">
          <a:noAutofit/>
        </a:bodyPr>
        <a:lstStyle/>
        <a:p>
          <a:pPr marL="0" lvl="0" indent="0" algn="just" defTabSz="577850">
            <a:lnSpc>
              <a:spcPct val="90000"/>
            </a:lnSpc>
            <a:spcBef>
              <a:spcPct val="0"/>
            </a:spcBef>
            <a:spcAft>
              <a:spcPct val="35000"/>
            </a:spcAft>
            <a:buNone/>
          </a:pPr>
          <a:r>
            <a:rPr lang="id-ID" sz="1300" b="1" kern="1200" dirty="0">
              <a:solidFill>
                <a:sysClr val="windowText" lastClr="000000"/>
              </a:solidFill>
              <a:latin typeface="Calibri"/>
              <a:ea typeface="+mn-ea"/>
              <a:cs typeface="+mn-cs"/>
            </a:rPr>
            <a:t>MASIH ADA KELOMPOK YANG MEMAKSAKAN UNTUK MENGGANTI IDEOLOGI / DASAR NEGARA DENGAN IDEOLOGI TERTENTU</a:t>
          </a:r>
        </a:p>
      </dsp:txBody>
      <dsp:txXfrm>
        <a:off x="227011" y="1558592"/>
        <a:ext cx="3320765" cy="745862"/>
      </dsp:txXfrm>
    </dsp:sp>
    <dsp:sp modelId="{D199D919-E69A-4164-83B0-88CCA8DC6D58}">
      <dsp:nvSpPr>
        <dsp:cNvPr id="0" name=""/>
        <dsp:cNvSpPr/>
      </dsp:nvSpPr>
      <dsp:spPr>
        <a:xfrm>
          <a:off x="0" y="3201603"/>
          <a:ext cx="3733249" cy="705600"/>
        </a:xfrm>
        <a:prstGeom prst="rect">
          <a:avLst/>
        </a:prstGeom>
        <a:solidFill>
          <a:sysClr val="window" lastClr="FFFFFF">
            <a:alpha val="90000"/>
            <a:hueOff val="0"/>
            <a:satOff val="0"/>
            <a:lumOff val="0"/>
            <a:alphaOff val="0"/>
          </a:sysClr>
        </a:solidFill>
        <a:ln w="6350" cap="flat" cmpd="sng" algn="ctr">
          <a:solidFill>
            <a:srgbClr val="FFC000">
              <a:hueOff val="0"/>
              <a:satOff val="0"/>
              <a:lumOff val="0"/>
              <a:alphaOff val="0"/>
            </a:srgbClr>
          </a:solidFill>
          <a:prstDash val="solid"/>
          <a:miter lim="800000"/>
        </a:ln>
        <a:effectLst/>
      </dsp:spPr>
      <dsp:style>
        <a:lnRef idx="1">
          <a:scrgbClr r="0" g="0" b="0"/>
        </a:lnRef>
        <a:fillRef idx="1">
          <a:scrgbClr r="0" g="0" b="0"/>
        </a:fillRef>
        <a:effectRef idx="2">
          <a:scrgbClr r="0" g="0" b="0"/>
        </a:effectRef>
        <a:fontRef idx="minor"/>
      </dsp:style>
    </dsp:sp>
    <dsp:sp modelId="{02DC74E5-3DA5-49EB-854D-C9F756BD0F0B}">
      <dsp:nvSpPr>
        <dsp:cNvPr id="0" name=""/>
        <dsp:cNvSpPr/>
      </dsp:nvSpPr>
      <dsp:spPr>
        <a:xfrm>
          <a:off x="186662" y="2788323"/>
          <a:ext cx="3401463" cy="826560"/>
        </a:xfrm>
        <a:prstGeom prst="roundRect">
          <a:avLst/>
        </a:prstGeom>
        <a:gradFill rotWithShape="0">
          <a:gsLst>
            <a:gs pos="0">
              <a:srgbClr val="FFC000">
                <a:hueOff val="0"/>
                <a:satOff val="0"/>
                <a:lumOff val="0"/>
                <a:alphaOff val="0"/>
                <a:satMod val="103000"/>
                <a:lumMod val="102000"/>
                <a:tint val="94000"/>
              </a:srgbClr>
            </a:gs>
            <a:gs pos="50000">
              <a:srgbClr val="FFC000">
                <a:hueOff val="0"/>
                <a:satOff val="0"/>
                <a:lumOff val="0"/>
                <a:alphaOff val="0"/>
                <a:satMod val="110000"/>
                <a:lumMod val="100000"/>
                <a:shade val="100000"/>
              </a:srgbClr>
            </a:gs>
            <a:gs pos="100000">
              <a:srgbClr val="FFC000">
                <a:hueOff val="0"/>
                <a:satOff val="0"/>
                <a:lumOff val="0"/>
                <a:alphaOff val="0"/>
                <a:lumMod val="99000"/>
                <a:satMod val="120000"/>
                <a:shade val="78000"/>
              </a:srgbClr>
            </a:gs>
          </a:gsLst>
          <a:lin ang="5400000" scaled="0"/>
        </a:gradFill>
        <a:ln w="19050">
          <a:solidFill>
            <a:sysClr val="windowText" lastClr="000000"/>
          </a:solid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8776" tIns="0" rIns="98776" bIns="0" numCol="1" spcCol="1270" anchor="ctr" anchorCtr="0">
          <a:noAutofit/>
        </a:bodyPr>
        <a:lstStyle/>
        <a:p>
          <a:pPr marL="0" lvl="0" indent="0" algn="just" defTabSz="577850">
            <a:lnSpc>
              <a:spcPct val="90000"/>
            </a:lnSpc>
            <a:spcBef>
              <a:spcPct val="0"/>
            </a:spcBef>
            <a:spcAft>
              <a:spcPct val="35000"/>
            </a:spcAft>
            <a:buNone/>
          </a:pPr>
          <a:r>
            <a:rPr lang="id-ID" sz="1300" b="1" kern="1200" dirty="0">
              <a:solidFill>
                <a:sysClr val="windowText" lastClr="000000"/>
              </a:solidFill>
              <a:latin typeface="Calibri"/>
              <a:ea typeface="+mn-ea"/>
              <a:cs typeface="+mn-cs"/>
            </a:rPr>
            <a:t>PERSAINGAN ANTAR BANGSA DI DUNIA SEHINGGA  MENGINGINKAN NKRI MENJADI LEMAH, BUBAR, TERPECAH </a:t>
          </a:r>
        </a:p>
      </dsp:txBody>
      <dsp:txXfrm>
        <a:off x="227011" y="2828672"/>
        <a:ext cx="3320765" cy="745862"/>
      </dsp:txXfrm>
    </dsp:sp>
    <dsp:sp modelId="{5EE36C70-5812-4A34-B63D-1F7C2E6D3498}">
      <dsp:nvSpPr>
        <dsp:cNvPr id="0" name=""/>
        <dsp:cNvSpPr/>
      </dsp:nvSpPr>
      <dsp:spPr>
        <a:xfrm>
          <a:off x="0" y="4471683"/>
          <a:ext cx="3733249" cy="705600"/>
        </a:xfrm>
        <a:prstGeom prst="rect">
          <a:avLst/>
        </a:prstGeom>
        <a:solidFill>
          <a:sysClr val="window" lastClr="FFFFFF">
            <a:alpha val="90000"/>
            <a:hueOff val="0"/>
            <a:satOff val="0"/>
            <a:lumOff val="0"/>
            <a:alphaOff val="0"/>
          </a:sysClr>
        </a:solidFill>
        <a:ln w="6350" cap="flat" cmpd="sng" algn="ctr">
          <a:solidFill>
            <a:srgbClr val="4472C4">
              <a:hueOff val="0"/>
              <a:satOff val="0"/>
              <a:lumOff val="0"/>
              <a:alphaOff val="0"/>
            </a:srgbClr>
          </a:solidFill>
          <a:prstDash val="solid"/>
          <a:miter lim="800000"/>
        </a:ln>
        <a:effectLst/>
      </dsp:spPr>
      <dsp:style>
        <a:lnRef idx="1">
          <a:scrgbClr r="0" g="0" b="0"/>
        </a:lnRef>
        <a:fillRef idx="1">
          <a:scrgbClr r="0" g="0" b="0"/>
        </a:fillRef>
        <a:effectRef idx="2">
          <a:scrgbClr r="0" g="0" b="0"/>
        </a:effectRef>
        <a:fontRef idx="minor"/>
      </dsp:style>
    </dsp:sp>
    <dsp:sp modelId="{A37CD44E-209F-477B-A00E-C8AEC9526FC0}">
      <dsp:nvSpPr>
        <dsp:cNvPr id="0" name=""/>
        <dsp:cNvSpPr/>
      </dsp:nvSpPr>
      <dsp:spPr>
        <a:xfrm>
          <a:off x="186662" y="4058403"/>
          <a:ext cx="3457466" cy="826560"/>
        </a:xfrm>
        <a:prstGeom prst="roundRect">
          <a:avLst/>
        </a:prstGeom>
        <a:solidFill>
          <a:srgbClr val="00B0F0"/>
        </a:solidFill>
        <a:ln w="19050">
          <a:solidFill>
            <a:sysClr val="windowText" lastClr="000000"/>
          </a:solid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8776" tIns="0" rIns="98776" bIns="0" numCol="1" spcCol="1270" anchor="ctr" anchorCtr="0">
          <a:noAutofit/>
        </a:bodyPr>
        <a:lstStyle/>
        <a:p>
          <a:pPr marL="0" lvl="0" indent="0" algn="just" defTabSz="577850">
            <a:lnSpc>
              <a:spcPct val="90000"/>
            </a:lnSpc>
            <a:spcBef>
              <a:spcPct val="0"/>
            </a:spcBef>
            <a:spcAft>
              <a:spcPct val="35000"/>
            </a:spcAft>
            <a:buNone/>
          </a:pPr>
          <a:r>
            <a:rPr lang="id-ID" sz="1300" b="1" kern="1200" dirty="0">
              <a:solidFill>
                <a:sysClr val="windowText" lastClr="000000"/>
              </a:solidFill>
              <a:latin typeface="Calibri"/>
              <a:ea typeface="+mn-ea"/>
              <a:cs typeface="+mn-cs"/>
            </a:rPr>
            <a:t>MEMUDARNYA NILAI – NILAI LUHUR BUDAYA BANGSA AKIBAT DARI GLOBALISASI YANG TIDAK DI FILTER DENGAN BAIK</a:t>
          </a:r>
        </a:p>
      </dsp:txBody>
      <dsp:txXfrm>
        <a:off x="227011" y="4098752"/>
        <a:ext cx="3376768" cy="7458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1C3AD5-AF73-4ACA-B265-A411DD1CD035}">
      <dsp:nvSpPr>
        <dsp:cNvPr id="0" name=""/>
        <dsp:cNvSpPr/>
      </dsp:nvSpPr>
      <dsp:spPr>
        <a:xfrm rot="5400000">
          <a:off x="-83185" y="142335"/>
          <a:ext cx="1186444" cy="906693"/>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endParaRPr lang="id-ID" sz="1800" kern="1200" dirty="0">
            <a:solidFill>
              <a:schemeClr val="tx1"/>
            </a:solidFill>
          </a:endParaRPr>
        </a:p>
      </dsp:txBody>
      <dsp:txXfrm rot="-5400000">
        <a:off x="56691" y="455807"/>
        <a:ext cx="906693" cy="279751"/>
      </dsp:txXfrm>
    </dsp:sp>
    <dsp:sp modelId="{2196A43D-6526-47A4-87CA-D4D9CAA02230}">
      <dsp:nvSpPr>
        <dsp:cNvPr id="0" name=""/>
        <dsp:cNvSpPr/>
      </dsp:nvSpPr>
      <dsp:spPr>
        <a:xfrm rot="5400000">
          <a:off x="4154859" y="-3034056"/>
          <a:ext cx="771188" cy="6844223"/>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id-ID" sz="1200" b="1" kern="1200" dirty="0"/>
            <a:t>Istilah radikalisme berasal dari bahasa Latin, yaitu radix yang artinya akar, sumber atau asal mula. Istilah radikal memiliki arti ekstrem, menyeluruh fanatik, revolusioner, fundamental. Sedangkan radikalisme adalah doktrin atau praktek yang mengenut paham radikal (Widiana, 2012</a:t>
          </a:r>
          <a:r>
            <a:rPr lang="id-ID" sz="1200" kern="1200" dirty="0"/>
            <a:t>).</a:t>
          </a:r>
        </a:p>
      </dsp:txBody>
      <dsp:txXfrm rot="-5400000">
        <a:off x="1118342" y="40107"/>
        <a:ext cx="6806577" cy="695896"/>
      </dsp:txXfrm>
    </dsp:sp>
    <dsp:sp modelId="{A1E7FB38-D2AE-4201-841C-D52167110084}">
      <dsp:nvSpPr>
        <dsp:cNvPr id="0" name=""/>
        <dsp:cNvSpPr/>
      </dsp:nvSpPr>
      <dsp:spPr>
        <a:xfrm rot="5400000">
          <a:off x="-76844" y="1206305"/>
          <a:ext cx="1186444" cy="919375"/>
        </a:xfrm>
        <a:prstGeom prst="chevron">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w="9525" cap="flat" cmpd="sng" algn="ctr">
          <a:solidFill>
            <a:schemeClr val="accent5">
              <a:hueOff val="-2483469"/>
              <a:satOff val="9953"/>
              <a:lumOff val="2157"/>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endParaRPr lang="id-ID" sz="1700" kern="1200" dirty="0">
            <a:solidFill>
              <a:schemeClr val="tx1"/>
            </a:solidFill>
          </a:endParaRPr>
        </a:p>
      </dsp:txBody>
      <dsp:txXfrm rot="-5400000">
        <a:off x="56691" y="1532459"/>
        <a:ext cx="919375" cy="267069"/>
      </dsp:txXfrm>
    </dsp:sp>
    <dsp:sp modelId="{53DB1B9E-C8BB-48FD-9DDB-CDCEB03B74F4}">
      <dsp:nvSpPr>
        <dsp:cNvPr id="0" name=""/>
        <dsp:cNvSpPr/>
      </dsp:nvSpPr>
      <dsp:spPr>
        <a:xfrm rot="5400000">
          <a:off x="4161200" y="-1963746"/>
          <a:ext cx="771188" cy="6844223"/>
        </a:xfrm>
        <a:prstGeom prst="round2Same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id-ID" sz="1200" b="1" kern="1200" dirty="0"/>
            <a:t>Radikalisme adalah suatu pandangan, paham dan gerakan yang menolak secara menyeluruh terhadap tatanan, tertib sosial dan paham politik yang ada dengan cara perubahan atau perombakan secara besar-besaran melalui jalan kekerasan</a:t>
          </a:r>
        </a:p>
      </dsp:txBody>
      <dsp:txXfrm rot="-5400000">
        <a:off x="1124683" y="1110417"/>
        <a:ext cx="6806577" cy="695896"/>
      </dsp:txXfrm>
    </dsp:sp>
    <dsp:sp modelId="{7CA53CFF-9E6E-45CD-A473-B74062FD71EC}">
      <dsp:nvSpPr>
        <dsp:cNvPr id="0" name=""/>
        <dsp:cNvSpPr/>
      </dsp:nvSpPr>
      <dsp:spPr>
        <a:xfrm rot="5400000">
          <a:off x="-73676" y="2273447"/>
          <a:ext cx="1186444" cy="925712"/>
        </a:xfrm>
        <a:prstGeom prst="chevron">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endParaRPr lang="id-ID" sz="1700" kern="1200" dirty="0">
            <a:solidFill>
              <a:schemeClr val="tx1"/>
            </a:solidFill>
          </a:endParaRPr>
        </a:p>
      </dsp:txBody>
      <dsp:txXfrm rot="-5400000">
        <a:off x="56690" y="2605937"/>
        <a:ext cx="925712" cy="260732"/>
      </dsp:txXfrm>
    </dsp:sp>
    <dsp:sp modelId="{F0063680-A8ED-47BF-80DA-41CBAF1AC838}">
      <dsp:nvSpPr>
        <dsp:cNvPr id="0" name=""/>
        <dsp:cNvSpPr/>
      </dsp:nvSpPr>
      <dsp:spPr>
        <a:xfrm rot="5400000">
          <a:off x="4164368" y="-893435"/>
          <a:ext cx="771188" cy="6844223"/>
        </a:xfrm>
        <a:prstGeom prst="round2Same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id-ID" sz="1200" b="1" kern="1200" dirty="0"/>
            <a:t>Kartodirdjo (1985), radikalisme adalah gerakan sosial yang menolak secara menyeluruh tertib sosial yang sedang berlangsung dan ditandai oleh kejengkelan moral yang kuat untuk menentang dan bermusuhan dengan kaum yang memiliki hak-hak istimewa dan yang berkuasa.</a:t>
          </a:r>
        </a:p>
      </dsp:txBody>
      <dsp:txXfrm rot="-5400000">
        <a:off x="1127851" y="2180728"/>
        <a:ext cx="6806577" cy="695896"/>
      </dsp:txXfrm>
    </dsp:sp>
    <dsp:sp modelId="{EBF5EFA3-BC64-4FA2-94A9-221DE528DCF1}">
      <dsp:nvSpPr>
        <dsp:cNvPr id="0" name=""/>
        <dsp:cNvSpPr/>
      </dsp:nvSpPr>
      <dsp:spPr>
        <a:xfrm rot="5400000">
          <a:off x="-123015" y="3231396"/>
          <a:ext cx="1186444" cy="940412"/>
        </a:xfrm>
        <a:prstGeom prst="chevron">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w="9525" cap="flat" cmpd="sng" algn="ctr">
          <a:solidFill>
            <a:schemeClr val="accent5">
              <a:hueOff val="-7450407"/>
              <a:satOff val="29858"/>
              <a:lumOff val="6471"/>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endParaRPr lang="id-ID" sz="1600" kern="1200" dirty="0">
            <a:solidFill>
              <a:schemeClr val="tx1"/>
            </a:solidFill>
          </a:endParaRPr>
        </a:p>
      </dsp:txBody>
      <dsp:txXfrm rot="-5400000">
        <a:off x="1" y="3578586"/>
        <a:ext cx="940412" cy="246032"/>
      </dsp:txXfrm>
    </dsp:sp>
    <dsp:sp modelId="{BC599E76-FC48-4B23-8F1E-BFCEBB6D454E}">
      <dsp:nvSpPr>
        <dsp:cNvPr id="0" name=""/>
        <dsp:cNvSpPr/>
      </dsp:nvSpPr>
      <dsp:spPr>
        <a:xfrm rot="5400000">
          <a:off x="4171718" y="164511"/>
          <a:ext cx="771188" cy="6868951"/>
        </a:xfrm>
        <a:prstGeom prst="round2Same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id-ID" sz="1200" b="1" kern="1200" dirty="0"/>
            <a:t>Menurut para Ahli, radikalisme adalah suatu ideologi baik ide atau gagasan yang ingin melakukan perubahan pada sistem sosial dan politik dengan menggunakan kekerasa yang ekstrim. Tohir Bawazir (2020) kelompok radikal menginginkan perubahan yang cepat dan drastis. </a:t>
          </a:r>
        </a:p>
      </dsp:txBody>
      <dsp:txXfrm rot="-5400000">
        <a:off x="1122837" y="3251038"/>
        <a:ext cx="6831305" cy="695896"/>
      </dsp:txXfrm>
    </dsp:sp>
    <dsp:sp modelId="{B6E7857F-8F50-4C3D-BFF1-5F7DDD10B850}">
      <dsp:nvSpPr>
        <dsp:cNvPr id="0" name=""/>
        <dsp:cNvSpPr/>
      </dsp:nvSpPr>
      <dsp:spPr>
        <a:xfrm rot="5400000">
          <a:off x="-62065" y="4193795"/>
          <a:ext cx="1186444" cy="940395"/>
        </a:xfrm>
        <a:prstGeom prst="chevron">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endParaRPr lang="id-ID" sz="1600" kern="1200" dirty="0">
            <a:solidFill>
              <a:schemeClr val="tx1"/>
            </a:solidFill>
          </a:endParaRPr>
        </a:p>
      </dsp:txBody>
      <dsp:txXfrm rot="-5400000">
        <a:off x="60960" y="4540969"/>
        <a:ext cx="940395" cy="246049"/>
      </dsp:txXfrm>
    </dsp:sp>
    <dsp:sp modelId="{88528A0B-74EF-424A-AA9E-940CDB9EAF0A}">
      <dsp:nvSpPr>
        <dsp:cNvPr id="0" name=""/>
        <dsp:cNvSpPr/>
      </dsp:nvSpPr>
      <dsp:spPr>
        <a:xfrm rot="5400000">
          <a:off x="4171710" y="1222457"/>
          <a:ext cx="771188" cy="6893679"/>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id-ID" sz="1200" b="1" kern="1200" dirty="0"/>
            <a:t>Hasani dan Naipospos (2010), radikalisme adalah pandangan yang ingin melakukan perubahan yang mendasar sesuai dengan interpretasinya terhadap realitas sosial atau ideologi yang dianutnya</a:t>
          </a:r>
        </a:p>
      </dsp:txBody>
      <dsp:txXfrm rot="-5400000">
        <a:off x="1110465" y="4321348"/>
        <a:ext cx="6856033" cy="69589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E6BE29-6B28-4A77-8ED6-1D2B3520B795}" type="datetimeFigureOut">
              <a:rPr lang="id-ID" smtClean="0"/>
              <a:pPr/>
              <a:t>21/09/2021</a:t>
            </a:fld>
            <a:endParaRPr lang="id-ID"/>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686054-6307-4244-B4D9-AB68320B9F59}" type="slidenum">
              <a:rPr lang="id-ID" smtClean="0"/>
              <a:pPr/>
              <a:t>‹#›</a:t>
            </a:fld>
            <a:endParaRPr lang="id-ID"/>
          </a:p>
        </p:txBody>
      </p:sp>
    </p:spTree>
    <p:extLst>
      <p:ext uri="{BB962C8B-B14F-4D97-AF65-F5344CB8AC3E}">
        <p14:creationId xmlns:p14="http://schemas.microsoft.com/office/powerpoint/2010/main" val="3525051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34686054-6307-4244-B4D9-AB68320B9F59}" type="slidenum">
              <a:rPr lang="id-ID" smtClean="0"/>
              <a:pPr/>
              <a:t>4</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34686054-6307-4244-B4D9-AB68320B9F59}" type="slidenum">
              <a:rPr lang="id-ID" smtClean="0"/>
              <a:pPr/>
              <a:t>17</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2" y="2130428"/>
            <a:ext cx="10361852" cy="1470025"/>
          </a:xfrm>
        </p:spPr>
        <p:txBody>
          <a:bodyPr/>
          <a:lstStyle/>
          <a:p>
            <a:r>
              <a:rPr lang="en-US"/>
              <a:t>Click to edit Master title style</a:t>
            </a:r>
          </a:p>
        </p:txBody>
      </p:sp>
      <p:sp>
        <p:nvSpPr>
          <p:cNvPr id="3" name="Subtitle 2"/>
          <p:cNvSpPr>
            <a:spLocks noGrp="1"/>
          </p:cNvSpPr>
          <p:nvPr>
            <p:ph type="subTitle" idx="1"/>
          </p:nvPr>
        </p:nvSpPr>
        <p:spPr>
          <a:xfrm>
            <a:off x="1828563"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0CCB2B0-1378-4429-9A22-08DEF71F9E1A}"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5A013-6D1D-4ABE-8B47-20B647B620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CCB2B0-1378-4429-9A22-08DEF71F9E1A}"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5A013-6D1D-4ABE-8B47-20B647B620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4553" y="274641"/>
            <a:ext cx="2971414"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60315" y="274641"/>
            <a:ext cx="871106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CCB2B0-1378-4429-9A22-08DEF71F9E1A}"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5A013-6D1D-4ABE-8B47-20B647B620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CCB2B0-1378-4429-9A22-08DEF71F9E1A}"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5A013-6D1D-4ABE-8B47-20B647B620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3"/>
            <a:ext cx="10361852"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959" y="2906713"/>
            <a:ext cx="1036185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CCB2B0-1378-4429-9A22-08DEF71F9E1A}"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5A013-6D1D-4ABE-8B47-20B647B620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60316" y="1600203"/>
            <a:ext cx="584123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04728" y="1600203"/>
            <a:ext cx="584123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CCB2B0-1378-4429-9A22-08DEF71F9E1A}" type="datetimeFigureOut">
              <a:rPr lang="en-US" smtClean="0"/>
              <a:pPr/>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5A013-6D1D-4ABE-8B47-20B647B620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22" y="274638"/>
            <a:ext cx="10971372"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521" y="1535113"/>
            <a:ext cx="538621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21" y="2174875"/>
            <a:ext cx="538621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562"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562"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CCB2B0-1378-4429-9A22-08DEF71F9E1A}" type="datetimeFigureOut">
              <a:rPr lang="en-US" smtClean="0"/>
              <a:pPr/>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35A013-6D1D-4ABE-8B47-20B647B620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CCB2B0-1378-4429-9A22-08DEF71F9E1A}" type="datetimeFigureOut">
              <a:rPr lang="en-US" smtClean="0"/>
              <a:pPr/>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35A013-6D1D-4ABE-8B47-20B647B620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CB2B0-1378-4429-9A22-08DEF71F9E1A}" type="datetimeFigureOut">
              <a:rPr lang="en-US" smtClean="0"/>
              <a:pPr/>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35A013-6D1D-4ABE-8B47-20B647B620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114" y="273053"/>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521" y="1435103"/>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CCB2B0-1378-4429-9A22-08DEF71F9E1A}" type="datetimeFigureOut">
              <a:rPr lang="en-US" smtClean="0"/>
              <a:pPr/>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5A013-6D1D-4ABE-8B47-20B647B620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5" y="4800600"/>
            <a:ext cx="7314248"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405"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405"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CCB2B0-1378-4429-9A22-08DEF71F9E1A}" type="datetimeFigureOut">
              <a:rPr lang="en-US" smtClean="0"/>
              <a:pPr/>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5A013-6D1D-4ABE-8B47-20B647B620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2" y="274638"/>
            <a:ext cx="10971372"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522" y="1600203"/>
            <a:ext cx="10971372"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521" y="6356353"/>
            <a:ext cx="284442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CB2B0-1378-4429-9A22-08DEF71F9E1A}" type="datetimeFigureOut">
              <a:rPr lang="en-US" smtClean="0"/>
              <a:pPr/>
              <a:t>9/21/2021</a:t>
            </a:fld>
            <a:endParaRPr lang="en-US"/>
          </a:p>
        </p:txBody>
      </p:sp>
      <p:sp>
        <p:nvSpPr>
          <p:cNvPr id="5" name="Footer Placeholder 4"/>
          <p:cNvSpPr>
            <a:spLocks noGrp="1"/>
          </p:cNvSpPr>
          <p:nvPr>
            <p:ph type="ftr" sz="quarter" idx="3"/>
          </p:nvPr>
        </p:nvSpPr>
        <p:spPr>
          <a:xfrm>
            <a:off x="4165059" y="6356353"/>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6463" y="6356353"/>
            <a:ext cx="284442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5A013-6D1D-4ABE-8B47-20B647B620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jpeg"/></Relationships>
</file>

<file path=ppt/slides/_rels/slide1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3.xml.rels><?xml version="1.0" encoding="UTF-8" standalone="yes"?>
<Relationships xmlns="http://schemas.openxmlformats.org/package/2006/relationships"><Relationship Id="rId8" Type="http://schemas.openxmlformats.org/officeDocument/2006/relationships/image" Target="../media/image28.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18" Type="http://schemas.openxmlformats.org/officeDocument/2006/relationships/image" Target="../media/image6.jpeg"/><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image" Target="../media/image3.jpeg"/><Relationship Id="rId16" Type="http://schemas.openxmlformats.org/officeDocument/2006/relationships/diagramColors" Target="../diagrams/colors4.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5.xml"/><Relationship Id="rId7" Type="http://schemas.microsoft.com/office/2007/relationships/diagramDrawing" Target="../diagrams/drawing5.xml"/><Relationship Id="rId12"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image" Target="../media/image10.jpeg"/><Relationship Id="rId5" Type="http://schemas.openxmlformats.org/officeDocument/2006/relationships/diagramQuickStyle" Target="../diagrams/quickStyle5.xml"/><Relationship Id="rId10" Type="http://schemas.openxmlformats.org/officeDocument/2006/relationships/image" Target="../media/image9.jpeg"/><Relationship Id="rId4" Type="http://schemas.openxmlformats.org/officeDocument/2006/relationships/diagramLayout" Target="../diagrams/layout5.xml"/><Relationship Id="rId9" Type="http://schemas.openxmlformats.org/officeDocument/2006/relationships/image" Target="../media/image8.jpe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18.jpeg"/><Relationship Id="rId3" Type="http://schemas.openxmlformats.org/officeDocument/2006/relationships/image" Target="../media/image12.jpeg"/><Relationship Id="rId7" Type="http://schemas.microsoft.com/office/2007/relationships/hdphoto" Target="../media/hdphoto2.wdp"/><Relationship Id="rId12" Type="http://schemas.openxmlformats.org/officeDocument/2006/relationships/image" Target="../media/image17.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4.png"/><Relationship Id="rId11" Type="http://schemas.microsoft.com/office/2007/relationships/hdphoto" Target="../media/hdphoto4.wdp"/><Relationship Id="rId5" Type="http://schemas.microsoft.com/office/2007/relationships/hdphoto" Target="../media/hdphoto1.wdp"/><Relationship Id="rId10" Type="http://schemas.openxmlformats.org/officeDocument/2006/relationships/image" Target="../media/image16.png"/><Relationship Id="rId4" Type="http://schemas.openxmlformats.org/officeDocument/2006/relationships/image" Target="../media/image13.png"/><Relationship Id="rId9" Type="http://schemas.microsoft.com/office/2007/relationships/hdphoto" Target="../media/hdphoto3.wdp"/><Relationship Id="rId14" Type="http://schemas.openxmlformats.org/officeDocument/2006/relationships/image" Target="../media/image19.jpeg"/></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MPLATE PLBA COVER_001.jpg"/>
          <p:cNvPicPr>
            <a:picLocks noChangeAspect="1"/>
          </p:cNvPicPr>
          <p:nvPr/>
        </p:nvPicPr>
        <p:blipFill>
          <a:blip r:embed="rId2" cstate="print"/>
          <a:stretch>
            <a:fillRect/>
          </a:stretch>
        </p:blipFill>
        <p:spPr>
          <a:xfrm>
            <a:off x="0" y="446"/>
            <a:ext cx="12190413" cy="6857107"/>
          </a:xfrm>
          <a:prstGeom prst="rect">
            <a:avLst/>
          </a:prstGeom>
        </p:spPr>
      </p:pic>
      <p:sp>
        <p:nvSpPr>
          <p:cNvPr id="2" name="Title 1"/>
          <p:cNvSpPr>
            <a:spLocks noGrp="1"/>
          </p:cNvSpPr>
          <p:nvPr>
            <p:ph type="ctrTitle"/>
          </p:nvPr>
        </p:nvSpPr>
        <p:spPr>
          <a:xfrm>
            <a:off x="3142878" y="31037"/>
            <a:ext cx="9047534" cy="1412330"/>
          </a:xfrm>
        </p:spPr>
        <p:style>
          <a:lnRef idx="1">
            <a:schemeClr val="accent2"/>
          </a:lnRef>
          <a:fillRef idx="3">
            <a:schemeClr val="accent2"/>
          </a:fillRef>
          <a:effectRef idx="2">
            <a:schemeClr val="accent2"/>
          </a:effectRef>
          <a:fontRef idx="minor">
            <a:schemeClr val="lt1"/>
          </a:fontRef>
        </p:style>
        <p:txBody>
          <a:bodyPr>
            <a:normAutofit/>
          </a:bodyPr>
          <a:lstStyle/>
          <a:p>
            <a:endParaRPr lang="en-US" sz="3000" b="1" dirty="0">
              <a:latin typeface="Arial Black" pitchFamily="34" charset="0"/>
            </a:endParaRPr>
          </a:p>
        </p:txBody>
      </p:sp>
      <p:sp>
        <p:nvSpPr>
          <p:cNvPr id="6" name="Rectangle 5"/>
          <p:cNvSpPr/>
          <p:nvPr/>
        </p:nvSpPr>
        <p:spPr>
          <a:xfrm>
            <a:off x="3159984" y="980728"/>
            <a:ext cx="9030430" cy="12241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 </a:t>
            </a:r>
            <a:r>
              <a:rPr lang="en-US" sz="3200" b="1" dirty="0">
                <a:latin typeface="Algerian" panose="04020705040A02060702" pitchFamily="82" charset="0"/>
              </a:rPr>
              <a:t>WAWASAN KEBANGSAAN  BELA NEGERA DAN  RADIKALISME </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1026" name="Picture 2" descr="Image result for BELA NEGARA ANIMAS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49" y="1450360"/>
            <a:ext cx="2808313" cy="3202776"/>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190550" y="4797152"/>
            <a:ext cx="2808312"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SASARAN BELA NEGARA DI LINGKUNGAN PENDIDIKAN </a:t>
            </a:r>
          </a:p>
        </p:txBody>
      </p:sp>
      <p:sp>
        <p:nvSpPr>
          <p:cNvPr id="3" name="Rectangle 2"/>
          <p:cNvSpPr/>
          <p:nvPr/>
        </p:nvSpPr>
        <p:spPr>
          <a:xfrm>
            <a:off x="3790950" y="0"/>
            <a:ext cx="8399463" cy="6858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90950" y="0"/>
            <a:ext cx="8399463" cy="6858000"/>
          </a:xfrm>
          <a:prstGeom prst="rect">
            <a:avLst/>
          </a:prstGeom>
        </p:spPr>
      </p:pic>
      <p:sp>
        <p:nvSpPr>
          <p:cNvPr id="5" name="Rounded Rectangle 4"/>
          <p:cNvSpPr/>
          <p:nvPr/>
        </p:nvSpPr>
        <p:spPr>
          <a:xfrm>
            <a:off x="3790950" y="332656"/>
            <a:ext cx="4032448" cy="626469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457200" indent="-457200" algn="just">
              <a:lnSpc>
                <a:spcPct val="110000"/>
              </a:lnSpc>
              <a:buFontTx/>
              <a:buBlip>
                <a:blip r:embed="rId5"/>
              </a:buBlip>
            </a:pPr>
            <a:r>
              <a:rPr lang="en-US" sz="1300" b="1" dirty="0">
                <a:solidFill>
                  <a:schemeClr val="tx1"/>
                </a:solidFill>
                <a:latin typeface="Arial" pitchFamily="34" charset="0"/>
                <a:cs typeface="Arial" pitchFamily="34" charset="0"/>
              </a:rPr>
              <a:t>SADAR AKAN PERANANNYA S</a:t>
            </a:r>
            <a:r>
              <a:rPr lang="id-ID" sz="1300" b="1" dirty="0">
                <a:solidFill>
                  <a:schemeClr val="tx1"/>
                </a:solidFill>
                <a:latin typeface="Arial" pitchFamily="34" charset="0"/>
                <a:cs typeface="Arial" pitchFamily="34" charset="0"/>
              </a:rPr>
              <a:t>E</a:t>
            </a:r>
            <a:r>
              <a:rPr lang="en-US" sz="1300" b="1" dirty="0">
                <a:solidFill>
                  <a:schemeClr val="tx1"/>
                </a:solidFill>
                <a:latin typeface="Arial" pitchFamily="34" charset="0"/>
                <a:cs typeface="Arial" pitchFamily="34" charset="0"/>
              </a:rPr>
              <a:t>B</a:t>
            </a:r>
            <a:r>
              <a:rPr lang="id-ID" sz="1300" b="1" dirty="0">
                <a:solidFill>
                  <a:schemeClr val="tx1"/>
                </a:solidFill>
                <a:latin typeface="Arial" pitchFamily="34" charset="0"/>
                <a:cs typeface="Arial" pitchFamily="34" charset="0"/>
              </a:rPr>
              <a:t>A</a:t>
            </a:r>
            <a:r>
              <a:rPr lang="en-US" sz="1300" b="1" dirty="0">
                <a:solidFill>
                  <a:schemeClr val="tx1"/>
                </a:solidFill>
                <a:latin typeface="Arial" pitchFamily="34" charset="0"/>
                <a:cs typeface="Arial" pitchFamily="34" charset="0"/>
              </a:rPr>
              <a:t>G</a:t>
            </a:r>
            <a:r>
              <a:rPr lang="id-ID" sz="1300" b="1" dirty="0">
                <a:solidFill>
                  <a:schemeClr val="tx1"/>
                </a:solidFill>
                <a:latin typeface="Arial" pitchFamily="34" charset="0"/>
                <a:cs typeface="Arial" pitchFamily="34" charset="0"/>
              </a:rPr>
              <a:t>AI</a:t>
            </a:r>
            <a:r>
              <a:rPr lang="en-US" sz="1300" b="1" dirty="0">
                <a:solidFill>
                  <a:schemeClr val="tx1"/>
                </a:solidFill>
                <a:latin typeface="Arial" pitchFamily="34" charset="0"/>
                <a:cs typeface="Arial" pitchFamily="34" charset="0"/>
              </a:rPr>
              <a:t> TUNAS B</a:t>
            </a:r>
            <a:r>
              <a:rPr lang="id-ID" sz="1300" b="1" dirty="0">
                <a:solidFill>
                  <a:schemeClr val="tx1"/>
                </a:solidFill>
                <a:latin typeface="Arial" pitchFamily="34" charset="0"/>
                <a:cs typeface="Arial" pitchFamily="34" charset="0"/>
              </a:rPr>
              <a:t>AN</a:t>
            </a:r>
            <a:r>
              <a:rPr lang="en-US" sz="1300" b="1" dirty="0">
                <a:solidFill>
                  <a:schemeClr val="tx1"/>
                </a:solidFill>
                <a:latin typeface="Arial" pitchFamily="34" charset="0"/>
                <a:cs typeface="Arial" pitchFamily="34" charset="0"/>
              </a:rPr>
              <a:t>GS</a:t>
            </a:r>
            <a:r>
              <a:rPr lang="id-ID" sz="1300" b="1" dirty="0">
                <a:solidFill>
                  <a:schemeClr val="tx1"/>
                </a:solidFill>
                <a:latin typeface="Arial" pitchFamily="34" charset="0"/>
                <a:cs typeface="Arial" pitchFamily="34" charset="0"/>
              </a:rPr>
              <a:t>A</a:t>
            </a:r>
            <a:endParaRPr lang="en-US" sz="1300" b="1" dirty="0">
              <a:solidFill>
                <a:schemeClr val="tx1"/>
              </a:solidFill>
              <a:latin typeface="Arial" pitchFamily="34" charset="0"/>
              <a:cs typeface="Arial" pitchFamily="34" charset="0"/>
            </a:endParaRPr>
          </a:p>
          <a:p>
            <a:pPr marL="457200" indent="-457200" algn="just">
              <a:lnSpc>
                <a:spcPct val="110000"/>
              </a:lnSpc>
              <a:buFontTx/>
              <a:buBlip>
                <a:blip r:embed="rId5"/>
              </a:buBlip>
            </a:pPr>
            <a:r>
              <a:rPr lang="en-US" sz="1300" b="1" dirty="0">
                <a:solidFill>
                  <a:schemeClr val="tx1"/>
                </a:solidFill>
                <a:latin typeface="Arial" pitchFamily="34" charset="0"/>
                <a:cs typeface="Arial" pitchFamily="34" charset="0"/>
              </a:rPr>
              <a:t>PAHAM NILAI PERJUANGAN B</a:t>
            </a:r>
            <a:r>
              <a:rPr lang="id-ID" sz="1300" b="1" dirty="0">
                <a:solidFill>
                  <a:schemeClr val="tx1"/>
                </a:solidFill>
                <a:latin typeface="Arial" pitchFamily="34" charset="0"/>
                <a:cs typeface="Arial" pitchFamily="34" charset="0"/>
              </a:rPr>
              <a:t>AN</a:t>
            </a:r>
            <a:r>
              <a:rPr lang="en-US" sz="1300" b="1" dirty="0">
                <a:solidFill>
                  <a:schemeClr val="tx1"/>
                </a:solidFill>
                <a:latin typeface="Arial" pitchFamily="34" charset="0"/>
                <a:cs typeface="Arial" pitchFamily="34" charset="0"/>
              </a:rPr>
              <a:t>GS</a:t>
            </a:r>
            <a:r>
              <a:rPr lang="id-ID" sz="1300" b="1" dirty="0">
                <a:solidFill>
                  <a:schemeClr val="tx1"/>
                </a:solidFill>
                <a:latin typeface="Arial" pitchFamily="34" charset="0"/>
                <a:cs typeface="Arial" pitchFamily="34" charset="0"/>
              </a:rPr>
              <a:t>A</a:t>
            </a:r>
            <a:r>
              <a:rPr lang="en-US" sz="1300" b="1" dirty="0">
                <a:solidFill>
                  <a:schemeClr val="tx1"/>
                </a:solidFill>
                <a:latin typeface="Arial" pitchFamily="34" charset="0"/>
                <a:cs typeface="Arial" pitchFamily="34" charset="0"/>
              </a:rPr>
              <a:t>, PAHAM ARTI  PEMB</a:t>
            </a:r>
            <a:r>
              <a:rPr lang="id-ID" sz="1300" b="1" dirty="0">
                <a:solidFill>
                  <a:schemeClr val="tx1"/>
                </a:solidFill>
                <a:latin typeface="Arial" pitchFamily="34" charset="0"/>
                <a:cs typeface="Arial" pitchFamily="34" charset="0"/>
              </a:rPr>
              <a:t>ANGUNAN</a:t>
            </a:r>
            <a:r>
              <a:rPr lang="en-US" sz="1300" b="1" dirty="0">
                <a:solidFill>
                  <a:schemeClr val="tx1"/>
                </a:solidFill>
                <a:latin typeface="Arial" pitchFamily="34" charset="0"/>
                <a:cs typeface="Arial" pitchFamily="34" charset="0"/>
              </a:rPr>
              <a:t> B</a:t>
            </a:r>
            <a:r>
              <a:rPr lang="id-ID" sz="1300" b="1" dirty="0">
                <a:solidFill>
                  <a:schemeClr val="tx1"/>
                </a:solidFill>
                <a:latin typeface="Arial" pitchFamily="34" charset="0"/>
                <a:cs typeface="Arial" pitchFamily="34" charset="0"/>
              </a:rPr>
              <a:t>AN</a:t>
            </a:r>
            <a:r>
              <a:rPr lang="en-US" sz="1300" b="1" dirty="0">
                <a:solidFill>
                  <a:schemeClr val="tx1"/>
                </a:solidFill>
                <a:latin typeface="Arial" pitchFamily="34" charset="0"/>
                <a:cs typeface="Arial" pitchFamily="34" charset="0"/>
              </a:rPr>
              <a:t>GS</a:t>
            </a:r>
            <a:r>
              <a:rPr lang="id-ID" sz="1300" b="1" dirty="0">
                <a:solidFill>
                  <a:schemeClr val="tx1"/>
                </a:solidFill>
                <a:latin typeface="Arial" pitchFamily="34" charset="0"/>
                <a:cs typeface="Arial" pitchFamily="34" charset="0"/>
              </a:rPr>
              <a:t>A</a:t>
            </a:r>
            <a:endParaRPr lang="en-US" sz="1300" b="1" dirty="0">
              <a:solidFill>
                <a:schemeClr val="tx1"/>
              </a:solidFill>
              <a:latin typeface="Arial" pitchFamily="34" charset="0"/>
              <a:cs typeface="Arial" pitchFamily="34" charset="0"/>
            </a:endParaRPr>
          </a:p>
          <a:p>
            <a:pPr marL="457200" indent="-457200" algn="just">
              <a:lnSpc>
                <a:spcPct val="110000"/>
              </a:lnSpc>
              <a:buFontTx/>
              <a:buBlip>
                <a:blip r:embed="rId5"/>
              </a:buBlip>
            </a:pPr>
            <a:r>
              <a:rPr lang="en-US" sz="1300" b="1" dirty="0">
                <a:solidFill>
                  <a:schemeClr val="tx1"/>
                </a:solidFill>
                <a:latin typeface="Arial" pitchFamily="34" charset="0"/>
                <a:cs typeface="Arial" pitchFamily="34" charset="0"/>
              </a:rPr>
              <a:t>MILIKI WATAK </a:t>
            </a:r>
            <a:r>
              <a:rPr lang="id-ID" sz="1300" b="1" dirty="0">
                <a:solidFill>
                  <a:schemeClr val="tx1"/>
                </a:solidFill>
                <a:latin typeface="Arial" pitchFamily="34" charset="0"/>
                <a:cs typeface="Arial" pitchFamily="34" charset="0"/>
              </a:rPr>
              <a:t>DAN </a:t>
            </a:r>
            <a:r>
              <a:rPr lang="en-US" sz="1300" b="1" dirty="0">
                <a:solidFill>
                  <a:schemeClr val="tx1"/>
                </a:solidFill>
                <a:latin typeface="Arial" pitchFamily="34" charset="0"/>
                <a:cs typeface="Arial" pitchFamily="34" charset="0"/>
              </a:rPr>
              <a:t>SIKAP PEJUANG</a:t>
            </a:r>
            <a:r>
              <a:rPr lang="id-ID" sz="1300" b="1" dirty="0">
                <a:solidFill>
                  <a:schemeClr val="tx1"/>
                </a:solidFill>
                <a:latin typeface="Arial" pitchFamily="34" charset="0"/>
                <a:cs typeface="Arial" pitchFamily="34" charset="0"/>
              </a:rPr>
              <a:t>, </a:t>
            </a:r>
            <a:r>
              <a:rPr lang="en-US" sz="1300" b="1" dirty="0">
                <a:solidFill>
                  <a:schemeClr val="tx1"/>
                </a:solidFill>
                <a:latin typeface="Arial" pitchFamily="34" charset="0"/>
                <a:cs typeface="Arial" pitchFamily="34" charset="0"/>
              </a:rPr>
              <a:t>KSATRIA Y</a:t>
            </a:r>
            <a:r>
              <a:rPr lang="id-ID" sz="1300" b="1" dirty="0">
                <a:solidFill>
                  <a:schemeClr val="tx1"/>
                </a:solidFill>
                <a:latin typeface="Arial" pitchFamily="34" charset="0"/>
                <a:cs typeface="Arial" pitchFamily="34" charset="0"/>
              </a:rPr>
              <a:t>AN</a:t>
            </a:r>
            <a:r>
              <a:rPr lang="en-US" sz="1300" b="1" dirty="0">
                <a:solidFill>
                  <a:schemeClr val="tx1"/>
                </a:solidFill>
                <a:latin typeface="Arial" pitchFamily="34" charset="0"/>
                <a:cs typeface="Arial" pitchFamily="34" charset="0"/>
              </a:rPr>
              <a:t>G  PENUH JIWA PENGABDIAN SERTA MILIKI SIKAP ULET </a:t>
            </a:r>
            <a:r>
              <a:rPr lang="id-ID" sz="1300" b="1" dirty="0">
                <a:solidFill>
                  <a:schemeClr val="tx1"/>
                </a:solidFill>
                <a:latin typeface="Arial" pitchFamily="34" charset="0"/>
                <a:cs typeface="Arial" pitchFamily="34" charset="0"/>
              </a:rPr>
              <a:t>DAN</a:t>
            </a:r>
            <a:r>
              <a:rPr lang="en-US" sz="1300" b="1" dirty="0">
                <a:solidFill>
                  <a:schemeClr val="tx1"/>
                </a:solidFill>
                <a:latin typeface="Arial" pitchFamily="34" charset="0"/>
                <a:cs typeface="Arial" pitchFamily="34" charset="0"/>
              </a:rPr>
              <a:t> PANTANG MENYERAH.</a:t>
            </a:r>
          </a:p>
          <a:p>
            <a:pPr marL="457200" indent="-457200" algn="just">
              <a:lnSpc>
                <a:spcPct val="110000"/>
              </a:lnSpc>
              <a:buFontTx/>
              <a:buBlip>
                <a:blip r:embed="rId5"/>
              </a:buBlip>
            </a:pPr>
            <a:r>
              <a:rPr lang="en-US" sz="1300" b="1" dirty="0">
                <a:solidFill>
                  <a:schemeClr val="tx1"/>
                </a:solidFill>
                <a:latin typeface="Arial" pitchFamily="34" charset="0"/>
                <a:cs typeface="Arial" pitchFamily="34" charset="0"/>
              </a:rPr>
              <a:t>MILIKI DISIPLIN TINGGI </a:t>
            </a:r>
            <a:r>
              <a:rPr lang="id-ID" sz="1300" b="1" dirty="0">
                <a:solidFill>
                  <a:schemeClr val="tx1"/>
                </a:solidFill>
                <a:latin typeface="Arial" pitchFamily="34" charset="0"/>
                <a:cs typeface="Arial" pitchFamily="34" charset="0"/>
              </a:rPr>
              <a:t>DAN</a:t>
            </a:r>
            <a:r>
              <a:rPr lang="en-US" sz="1300" b="1" dirty="0">
                <a:solidFill>
                  <a:schemeClr val="tx1"/>
                </a:solidFill>
                <a:latin typeface="Arial" pitchFamily="34" charset="0"/>
                <a:cs typeface="Arial" pitchFamily="34" charset="0"/>
              </a:rPr>
              <a:t> TUNTUT IPTEK D</a:t>
            </a:r>
            <a:r>
              <a:rPr lang="id-ID" sz="1300" b="1" dirty="0">
                <a:solidFill>
                  <a:schemeClr val="tx1"/>
                </a:solidFill>
                <a:latin typeface="Arial" pitchFamily="34" charset="0"/>
                <a:cs typeface="Arial" pitchFamily="34" charset="0"/>
              </a:rPr>
              <a:t>EN</a:t>
            </a:r>
            <a:r>
              <a:rPr lang="en-US" sz="1300" b="1" dirty="0">
                <a:solidFill>
                  <a:schemeClr val="tx1"/>
                </a:solidFill>
                <a:latin typeface="Arial" pitchFamily="34" charset="0"/>
                <a:cs typeface="Arial" pitchFamily="34" charset="0"/>
              </a:rPr>
              <a:t>G</a:t>
            </a:r>
            <a:r>
              <a:rPr lang="id-ID" sz="1300" b="1" dirty="0">
                <a:solidFill>
                  <a:schemeClr val="tx1"/>
                </a:solidFill>
                <a:latin typeface="Arial" pitchFamily="34" charset="0"/>
                <a:cs typeface="Arial" pitchFamily="34" charset="0"/>
              </a:rPr>
              <a:t>AN</a:t>
            </a:r>
            <a:r>
              <a:rPr lang="en-US" sz="1300" b="1" dirty="0">
                <a:solidFill>
                  <a:schemeClr val="tx1"/>
                </a:solidFill>
                <a:latin typeface="Arial" pitchFamily="34" charset="0"/>
                <a:cs typeface="Arial" pitchFamily="34" charset="0"/>
              </a:rPr>
              <a:t> DIDASARI MOT</a:t>
            </a:r>
            <a:r>
              <a:rPr lang="id-ID" sz="1300" b="1" dirty="0">
                <a:solidFill>
                  <a:schemeClr val="tx1"/>
                </a:solidFill>
                <a:latin typeface="Arial" pitchFamily="34" charset="0"/>
                <a:cs typeface="Arial" pitchFamily="34" charset="0"/>
              </a:rPr>
              <a:t>I</a:t>
            </a:r>
            <a:r>
              <a:rPr lang="en-US" sz="1300" b="1" dirty="0">
                <a:solidFill>
                  <a:schemeClr val="tx1"/>
                </a:solidFill>
                <a:latin typeface="Arial" pitchFamily="34" charset="0"/>
                <a:cs typeface="Arial" pitchFamily="34" charset="0"/>
              </a:rPr>
              <a:t>FASI KUAT.</a:t>
            </a:r>
          </a:p>
          <a:p>
            <a:pPr marL="457200" indent="-457200" algn="just">
              <a:lnSpc>
                <a:spcPct val="110000"/>
              </a:lnSpc>
              <a:buFontTx/>
              <a:buBlip>
                <a:blip r:embed="rId5"/>
              </a:buBlip>
            </a:pPr>
            <a:r>
              <a:rPr lang="en-US" sz="1300" b="1" dirty="0">
                <a:solidFill>
                  <a:schemeClr val="tx1"/>
                </a:solidFill>
                <a:latin typeface="Arial" pitchFamily="34" charset="0"/>
                <a:cs typeface="Arial" pitchFamily="34" charset="0"/>
              </a:rPr>
              <a:t>MILIKI KEYAKINAN AKAN KEBENARAN </a:t>
            </a:r>
            <a:r>
              <a:rPr lang="id-ID" sz="1300" b="1" dirty="0">
                <a:solidFill>
                  <a:schemeClr val="tx1"/>
                </a:solidFill>
                <a:latin typeface="Arial" pitchFamily="34" charset="0"/>
                <a:cs typeface="Arial" pitchFamily="34" charset="0"/>
              </a:rPr>
              <a:t>DAN</a:t>
            </a:r>
            <a:r>
              <a:rPr lang="en-US" sz="1300" b="1" dirty="0">
                <a:solidFill>
                  <a:schemeClr val="tx1"/>
                </a:solidFill>
                <a:latin typeface="Arial" pitchFamily="34" charset="0"/>
                <a:cs typeface="Arial" pitchFamily="34" charset="0"/>
              </a:rPr>
              <a:t> KESAKTIAN P</a:t>
            </a:r>
            <a:r>
              <a:rPr lang="id-ID" sz="1300" b="1" dirty="0">
                <a:solidFill>
                  <a:schemeClr val="tx1"/>
                </a:solidFill>
                <a:latin typeface="Arial" pitchFamily="34" charset="0"/>
                <a:cs typeface="Arial" pitchFamily="34" charset="0"/>
              </a:rPr>
              <a:t>ANCA</a:t>
            </a:r>
            <a:r>
              <a:rPr lang="en-US" sz="1300" b="1" dirty="0">
                <a:solidFill>
                  <a:schemeClr val="tx1"/>
                </a:solidFill>
                <a:latin typeface="Arial" pitchFamily="34" charset="0"/>
                <a:cs typeface="Arial" pitchFamily="34" charset="0"/>
              </a:rPr>
              <a:t>S</a:t>
            </a:r>
            <a:r>
              <a:rPr lang="id-ID" sz="1300" b="1" dirty="0">
                <a:solidFill>
                  <a:schemeClr val="tx1"/>
                </a:solidFill>
                <a:latin typeface="Arial" pitchFamily="34" charset="0"/>
                <a:cs typeface="Arial" pitchFamily="34" charset="0"/>
              </a:rPr>
              <a:t>ILA</a:t>
            </a:r>
            <a:r>
              <a:rPr lang="en-US" sz="1300" b="1" dirty="0">
                <a:solidFill>
                  <a:schemeClr val="tx1"/>
                </a:solidFill>
                <a:latin typeface="Arial" pitchFamily="34" charset="0"/>
                <a:cs typeface="Arial" pitchFamily="34" charset="0"/>
              </a:rPr>
              <a:t> S</a:t>
            </a:r>
            <a:r>
              <a:rPr lang="id-ID" sz="1300" b="1" dirty="0">
                <a:solidFill>
                  <a:schemeClr val="tx1"/>
                </a:solidFill>
                <a:latin typeface="Arial" pitchFamily="34" charset="0"/>
                <a:cs typeface="Arial" pitchFamily="34" charset="0"/>
              </a:rPr>
              <a:t>E</a:t>
            </a:r>
            <a:r>
              <a:rPr lang="en-US" sz="1300" b="1" dirty="0">
                <a:solidFill>
                  <a:schemeClr val="tx1"/>
                </a:solidFill>
                <a:latin typeface="Arial" pitchFamily="34" charset="0"/>
                <a:cs typeface="Arial" pitchFamily="34" charset="0"/>
              </a:rPr>
              <a:t>B</a:t>
            </a:r>
            <a:r>
              <a:rPr lang="id-ID" sz="1300" b="1" dirty="0">
                <a:solidFill>
                  <a:schemeClr val="tx1"/>
                </a:solidFill>
                <a:latin typeface="Arial" pitchFamily="34" charset="0"/>
                <a:cs typeface="Arial" pitchFamily="34" charset="0"/>
              </a:rPr>
              <a:t>A</a:t>
            </a:r>
            <a:r>
              <a:rPr lang="en-US" sz="1300" b="1" dirty="0">
                <a:solidFill>
                  <a:schemeClr val="tx1"/>
                </a:solidFill>
                <a:latin typeface="Arial" pitchFamily="34" charset="0"/>
                <a:cs typeface="Arial" pitchFamily="34" charset="0"/>
              </a:rPr>
              <a:t>G</a:t>
            </a:r>
            <a:r>
              <a:rPr lang="id-ID" sz="1300" b="1" dirty="0">
                <a:solidFill>
                  <a:schemeClr val="tx1"/>
                </a:solidFill>
                <a:latin typeface="Arial" pitchFamily="34" charset="0"/>
                <a:cs typeface="Arial" pitchFamily="34" charset="0"/>
              </a:rPr>
              <a:t>AI</a:t>
            </a:r>
            <a:r>
              <a:rPr lang="en-US" sz="1300" b="1" dirty="0">
                <a:solidFill>
                  <a:schemeClr val="tx1"/>
                </a:solidFill>
                <a:latin typeface="Arial" pitchFamily="34" charset="0"/>
                <a:cs typeface="Arial" pitchFamily="34" charset="0"/>
              </a:rPr>
              <a:t> IDIOLOGOI &amp; FALSAFAH HIDUP.</a:t>
            </a:r>
          </a:p>
          <a:p>
            <a:pPr marL="457200" indent="-457200" algn="just">
              <a:lnSpc>
                <a:spcPct val="110000"/>
              </a:lnSpc>
              <a:buFontTx/>
              <a:buBlip>
                <a:blip r:embed="rId5"/>
              </a:buBlip>
            </a:pPr>
            <a:r>
              <a:rPr lang="en-US" sz="1300" b="1" dirty="0">
                <a:solidFill>
                  <a:schemeClr val="tx1"/>
                </a:solidFill>
                <a:latin typeface="Arial" pitchFamily="34" charset="0"/>
                <a:cs typeface="Arial" pitchFamily="34" charset="0"/>
              </a:rPr>
              <a:t>MENGHAYATI AJARAN AGAMA MASING</a:t>
            </a:r>
            <a:r>
              <a:rPr lang="id-ID" sz="1300" b="1" dirty="0">
                <a:solidFill>
                  <a:schemeClr val="tx1"/>
                </a:solidFill>
                <a:latin typeface="Arial" pitchFamily="34" charset="0"/>
                <a:cs typeface="Arial" pitchFamily="34" charset="0"/>
              </a:rPr>
              <a:t>-MASING</a:t>
            </a:r>
            <a:endParaRPr lang="en-US" sz="1300" b="1" dirty="0">
              <a:solidFill>
                <a:schemeClr val="tx1"/>
              </a:solidFill>
              <a:latin typeface="Arial" pitchFamily="34" charset="0"/>
              <a:cs typeface="Arial" pitchFamily="34" charset="0"/>
            </a:endParaRPr>
          </a:p>
          <a:p>
            <a:pPr marL="457200" indent="-457200" algn="just">
              <a:lnSpc>
                <a:spcPct val="110000"/>
              </a:lnSpc>
              <a:buFontTx/>
              <a:buBlip>
                <a:blip r:embed="rId5"/>
              </a:buBlip>
            </a:pPr>
            <a:r>
              <a:rPr lang="en-US" sz="1300" b="1" dirty="0">
                <a:solidFill>
                  <a:schemeClr val="tx1"/>
                </a:solidFill>
                <a:latin typeface="Arial" pitchFamily="34" charset="0"/>
                <a:cs typeface="Arial" pitchFamily="34" charset="0"/>
              </a:rPr>
              <a:t>MILIK</a:t>
            </a:r>
            <a:r>
              <a:rPr lang="id-ID" sz="1300" b="1" dirty="0">
                <a:solidFill>
                  <a:schemeClr val="tx1"/>
                </a:solidFill>
                <a:latin typeface="Arial" pitchFamily="34" charset="0"/>
                <a:cs typeface="Arial" pitchFamily="34" charset="0"/>
              </a:rPr>
              <a:t>I</a:t>
            </a:r>
            <a:r>
              <a:rPr lang="en-US" sz="1300" b="1" dirty="0">
                <a:solidFill>
                  <a:schemeClr val="tx1"/>
                </a:solidFill>
                <a:latin typeface="Arial" pitchFamily="34" charset="0"/>
                <a:cs typeface="Arial" pitchFamily="34" charset="0"/>
              </a:rPr>
              <a:t> KASIH SAYANG DIANTARA SESAMA </a:t>
            </a:r>
            <a:r>
              <a:rPr lang="id-ID" sz="1300" b="1" dirty="0">
                <a:solidFill>
                  <a:schemeClr val="tx1"/>
                </a:solidFill>
                <a:latin typeface="Arial" pitchFamily="34" charset="0"/>
                <a:cs typeface="Arial" pitchFamily="34" charset="0"/>
              </a:rPr>
              <a:t>DAN</a:t>
            </a:r>
            <a:r>
              <a:rPr lang="en-US" sz="1300" b="1" dirty="0">
                <a:solidFill>
                  <a:schemeClr val="tx1"/>
                </a:solidFill>
                <a:latin typeface="Arial" pitchFamily="34" charset="0"/>
                <a:cs typeface="Arial" pitchFamily="34" charset="0"/>
              </a:rPr>
              <a:t> MEMBANGUN KERUKUNAN  </a:t>
            </a:r>
            <a:r>
              <a:rPr lang="id-ID" sz="1300" b="1" dirty="0">
                <a:solidFill>
                  <a:schemeClr val="tx1"/>
                </a:solidFill>
                <a:latin typeface="Arial" pitchFamily="34" charset="0"/>
                <a:cs typeface="Arial" pitchFamily="34" charset="0"/>
              </a:rPr>
              <a:t>DAN</a:t>
            </a:r>
            <a:r>
              <a:rPr lang="en-US" sz="1300" b="1" dirty="0">
                <a:solidFill>
                  <a:schemeClr val="tx1"/>
                </a:solidFill>
                <a:latin typeface="Arial" pitchFamily="34" charset="0"/>
                <a:cs typeface="Arial" pitchFamily="34" charset="0"/>
              </a:rPr>
              <a:t> KERJA SAMA POSITIF DI</a:t>
            </a:r>
            <a:r>
              <a:rPr lang="id-ID" sz="1300" b="1" dirty="0">
                <a:solidFill>
                  <a:schemeClr val="tx1"/>
                </a:solidFill>
                <a:latin typeface="Arial" pitchFamily="34" charset="0"/>
                <a:cs typeface="Arial" pitchFamily="34" charset="0"/>
              </a:rPr>
              <a:t> KAMPUS</a:t>
            </a:r>
            <a:endParaRPr lang="en-US" sz="1300" b="1" dirty="0">
              <a:solidFill>
                <a:schemeClr val="tx1"/>
              </a:solidFill>
              <a:latin typeface="Arial" pitchFamily="34" charset="0"/>
              <a:cs typeface="Arial" pitchFamily="34" charset="0"/>
            </a:endParaRPr>
          </a:p>
          <a:p>
            <a:pPr marL="457200" indent="-457200" algn="just">
              <a:lnSpc>
                <a:spcPct val="110000"/>
              </a:lnSpc>
              <a:buFontTx/>
              <a:buBlip>
                <a:blip r:embed="rId5"/>
              </a:buBlip>
            </a:pPr>
            <a:r>
              <a:rPr lang="en-US" sz="1300" b="1" dirty="0">
                <a:solidFill>
                  <a:schemeClr val="tx1"/>
                </a:solidFill>
                <a:latin typeface="Arial" pitchFamily="34" charset="0"/>
                <a:cs typeface="Arial" pitchFamily="34" charset="0"/>
              </a:rPr>
              <a:t>MILIKI SOPAN SANTUN, MENGHARGAI OR</a:t>
            </a:r>
            <a:r>
              <a:rPr lang="id-ID" sz="1300" b="1" dirty="0">
                <a:solidFill>
                  <a:schemeClr val="tx1"/>
                </a:solidFill>
                <a:latin typeface="Arial" pitchFamily="34" charset="0"/>
                <a:cs typeface="Arial" pitchFamily="34" charset="0"/>
              </a:rPr>
              <a:t>ANG TUA, DOSEN DAN</a:t>
            </a:r>
            <a:r>
              <a:rPr lang="en-US" sz="1300" b="1" dirty="0">
                <a:solidFill>
                  <a:schemeClr val="tx1"/>
                </a:solidFill>
                <a:latin typeface="Arial" pitchFamily="34" charset="0"/>
                <a:cs typeface="Arial" pitchFamily="34" charset="0"/>
              </a:rPr>
              <a:t> SESAMA </a:t>
            </a:r>
            <a:r>
              <a:rPr lang="id-ID" sz="1300" b="1" dirty="0">
                <a:solidFill>
                  <a:schemeClr val="tx1"/>
                </a:solidFill>
                <a:latin typeface="Arial" pitchFamily="34" charset="0"/>
                <a:cs typeface="Arial" pitchFamily="34" charset="0"/>
              </a:rPr>
              <a:t>MAHASISWWA</a:t>
            </a:r>
            <a:endParaRPr lang="en-US" sz="1300" b="1" dirty="0">
              <a:solidFill>
                <a:schemeClr val="tx1"/>
              </a:solidFill>
              <a:latin typeface="Arial" pitchFamily="34" charset="0"/>
              <a:cs typeface="Arial" pitchFamily="34" charset="0"/>
            </a:endParaRPr>
          </a:p>
        </p:txBody>
      </p:sp>
    </p:spTree>
  </p:cSld>
  <p:clrMapOvr>
    <a:masterClrMapping/>
  </p:clrMapOvr>
  <p:transition>
    <p:push dir="d"/>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10860"/>
            <a:ext cx="3961352" cy="5659894"/>
          </a:xfrm>
          <a:prstGeom prst="rect">
            <a:avLst/>
          </a:prstGeom>
        </p:spPr>
        <p:style>
          <a:lnRef idx="2">
            <a:schemeClr val="dk1"/>
          </a:lnRef>
          <a:fillRef idx="1">
            <a:schemeClr val="lt1"/>
          </a:fillRef>
          <a:effectRef idx="0">
            <a:schemeClr val="dk1"/>
          </a:effectRef>
          <a:fontRef idx="minor">
            <a:schemeClr val="dk1"/>
          </a:fontRef>
        </p:style>
      </p:pic>
      <p:sp>
        <p:nvSpPr>
          <p:cNvPr id="4" name="Rectangle 3"/>
          <p:cNvSpPr/>
          <p:nvPr/>
        </p:nvSpPr>
        <p:spPr>
          <a:xfrm>
            <a:off x="4078982" y="1210860"/>
            <a:ext cx="7976662" cy="564714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buNone/>
            </a:pPr>
            <a:endParaRPr lang="en-US" sz="2800" b="1" i="1" dirty="0">
              <a:solidFill>
                <a:schemeClr val="tx1"/>
              </a:solidFill>
            </a:endParaRPr>
          </a:p>
          <a:p>
            <a:pPr>
              <a:buNone/>
            </a:pPr>
            <a:endParaRPr lang="en-US" sz="2800" b="1" i="1" dirty="0">
              <a:solidFill>
                <a:schemeClr val="tx1"/>
              </a:solidFill>
            </a:endParaRPr>
          </a:p>
          <a:p>
            <a:pPr>
              <a:buNone/>
            </a:pPr>
            <a:endParaRPr lang="en-US" sz="2800" b="1" i="1" dirty="0">
              <a:solidFill>
                <a:schemeClr val="tx1"/>
              </a:solidFill>
            </a:endParaRPr>
          </a:p>
          <a:p>
            <a:pPr>
              <a:buNone/>
            </a:pPr>
            <a:endParaRPr lang="en-US" sz="2800" b="1" i="1" dirty="0">
              <a:solidFill>
                <a:schemeClr val="tx1"/>
              </a:solidFill>
            </a:endParaRPr>
          </a:p>
          <a:p>
            <a:pPr>
              <a:buNone/>
            </a:pPr>
            <a:endParaRPr lang="en-US" sz="2800" b="1" i="1" dirty="0">
              <a:solidFill>
                <a:schemeClr val="tx1"/>
              </a:solidFill>
            </a:endParaRPr>
          </a:p>
          <a:p>
            <a:pPr>
              <a:buNone/>
            </a:pPr>
            <a:endParaRPr lang="en-US" sz="2800" b="1" i="1" dirty="0">
              <a:solidFill>
                <a:schemeClr val="tx1"/>
              </a:solidFill>
            </a:endParaRPr>
          </a:p>
          <a:p>
            <a:pPr>
              <a:buNone/>
            </a:pPr>
            <a:endParaRPr lang="en-US" sz="2800" b="1" i="1" dirty="0">
              <a:solidFill>
                <a:schemeClr val="tx1"/>
              </a:solidFill>
            </a:endParaRPr>
          </a:p>
          <a:p>
            <a:pPr>
              <a:buNone/>
            </a:pPr>
            <a:endParaRPr lang="en-US" sz="2800" b="1" i="1" dirty="0">
              <a:solidFill>
                <a:schemeClr val="tx1"/>
              </a:solidFill>
            </a:endParaRPr>
          </a:p>
          <a:p>
            <a:pPr>
              <a:buNone/>
            </a:pPr>
            <a:endParaRPr lang="en-US" sz="2800" b="1" i="1" dirty="0">
              <a:solidFill>
                <a:schemeClr val="tx1"/>
              </a:solidFill>
            </a:endParaRPr>
          </a:p>
          <a:p>
            <a:pPr>
              <a:buNone/>
            </a:pPr>
            <a:r>
              <a:rPr lang="en-US" sz="2400" b="1" i="1" dirty="0">
                <a:solidFill>
                  <a:schemeClr val="tx1"/>
                </a:solidFill>
              </a:rPr>
              <a:t> FUNGSI </a:t>
            </a:r>
          </a:p>
          <a:p>
            <a:pPr>
              <a:buNone/>
            </a:pPr>
            <a:r>
              <a:rPr lang="en-US" sz="2000" dirty="0">
                <a:solidFill>
                  <a:schemeClr val="tx1"/>
                </a:solidFill>
              </a:rPr>
              <a:t>1.</a:t>
            </a:r>
            <a:r>
              <a:rPr lang="en-US" sz="2000" dirty="0">
                <a:solidFill>
                  <a:schemeClr val="bg2"/>
                </a:solidFill>
              </a:rPr>
              <a:t>.</a:t>
            </a:r>
            <a:r>
              <a:rPr lang="id-ID" sz="2000" dirty="0">
                <a:solidFill>
                  <a:schemeClr val="tx1"/>
                </a:solidFill>
              </a:rPr>
              <a:t>Sebagai penjaga keutuhan wilayah negara</a:t>
            </a:r>
          </a:p>
          <a:p>
            <a:pPr>
              <a:buNone/>
            </a:pPr>
            <a:r>
              <a:rPr lang="id-ID" sz="2000" dirty="0">
                <a:solidFill>
                  <a:schemeClr val="tx1"/>
                </a:solidFill>
              </a:rPr>
              <a:t>2. Sebagai pertahanan negara dari suatu </a:t>
            </a:r>
            <a:endParaRPr lang="en-US" sz="2000" dirty="0">
              <a:solidFill>
                <a:schemeClr val="tx1"/>
              </a:solidFill>
            </a:endParaRPr>
          </a:p>
          <a:p>
            <a:pPr>
              <a:buNone/>
            </a:pPr>
            <a:r>
              <a:rPr lang="en-US" sz="2000" dirty="0">
                <a:solidFill>
                  <a:schemeClr val="tx1"/>
                </a:solidFill>
              </a:rPr>
              <a:t>   </a:t>
            </a:r>
            <a:r>
              <a:rPr lang="id-ID" sz="2000" dirty="0">
                <a:solidFill>
                  <a:schemeClr val="tx1"/>
                </a:solidFill>
              </a:rPr>
              <a:t>ancaman</a:t>
            </a:r>
          </a:p>
          <a:p>
            <a:pPr>
              <a:buNone/>
            </a:pPr>
            <a:r>
              <a:rPr lang="id-ID" sz="2000" dirty="0">
                <a:solidFill>
                  <a:schemeClr val="tx1"/>
                </a:solidFill>
              </a:rPr>
              <a:t>3. Sebagai sebuah panggilan sejarah</a:t>
            </a:r>
          </a:p>
          <a:p>
            <a:pPr>
              <a:buNone/>
            </a:pPr>
            <a:r>
              <a:rPr lang="id-ID" sz="2000" dirty="0">
                <a:solidFill>
                  <a:schemeClr val="tx1"/>
                </a:solidFill>
              </a:rPr>
              <a:t>4. Sebagai kewajiban masing-masing warga </a:t>
            </a:r>
            <a:endParaRPr lang="en-US" sz="2000" dirty="0">
              <a:solidFill>
                <a:schemeClr val="tx1"/>
              </a:solidFill>
            </a:endParaRPr>
          </a:p>
          <a:p>
            <a:pPr>
              <a:buNone/>
            </a:pPr>
            <a:r>
              <a:rPr lang="en-US" sz="2000" dirty="0">
                <a:solidFill>
                  <a:schemeClr val="tx1"/>
                </a:solidFill>
              </a:rPr>
              <a:t>    </a:t>
            </a:r>
            <a:r>
              <a:rPr lang="id-ID" sz="2000" dirty="0">
                <a:solidFill>
                  <a:schemeClr val="tx1"/>
                </a:solidFill>
              </a:rPr>
              <a:t>negara</a:t>
            </a:r>
            <a:endParaRPr lang="en-US" sz="2000" dirty="0">
              <a:solidFill>
                <a:schemeClr val="tx1"/>
              </a:solidFill>
            </a:endParaRPr>
          </a:p>
          <a:p>
            <a:r>
              <a:rPr lang="en-US" sz="2400" b="1" i="1" dirty="0">
                <a:solidFill>
                  <a:schemeClr val="tx1"/>
                </a:solidFill>
              </a:rPr>
              <a:t>TUJUAN</a:t>
            </a:r>
            <a:r>
              <a:rPr lang="en-US" sz="3200" b="1" i="1" dirty="0">
                <a:solidFill>
                  <a:schemeClr val="tx1"/>
                </a:solidFill>
              </a:rPr>
              <a:t> </a:t>
            </a:r>
          </a:p>
          <a:p>
            <a:pPr>
              <a:buNone/>
            </a:pPr>
            <a:r>
              <a:rPr lang="en-US" sz="2000">
                <a:solidFill>
                  <a:schemeClr val="tx1"/>
                </a:solidFill>
              </a:rPr>
              <a:t> 1.</a:t>
            </a:r>
            <a:r>
              <a:rPr lang="id-ID" sz="2000" dirty="0">
                <a:solidFill>
                  <a:schemeClr val="tx1"/>
                </a:solidFill>
              </a:rPr>
              <a:t>Menjalankan nilai-nilai Pancasila dan UUD 1945</a:t>
            </a:r>
          </a:p>
          <a:p>
            <a:pPr>
              <a:buNone/>
            </a:pPr>
            <a:r>
              <a:rPr lang="id-ID" sz="2000" dirty="0">
                <a:solidFill>
                  <a:schemeClr val="tx1"/>
                </a:solidFill>
              </a:rPr>
              <a:t>2. Mempertahankan kelangsungan hidup bangsa dan negara</a:t>
            </a:r>
          </a:p>
          <a:p>
            <a:pPr>
              <a:buNone/>
            </a:pPr>
            <a:r>
              <a:rPr lang="id-ID" sz="2000" dirty="0">
                <a:solidFill>
                  <a:schemeClr val="tx1"/>
                </a:solidFill>
              </a:rPr>
              <a:t>3. Melestarikan budaya bangsa yang luhur</a:t>
            </a:r>
          </a:p>
          <a:p>
            <a:pPr>
              <a:buNone/>
            </a:pPr>
            <a:r>
              <a:rPr lang="id-ID" sz="2000" dirty="0">
                <a:solidFill>
                  <a:schemeClr val="tx1"/>
                </a:solidFill>
              </a:rPr>
              <a:t>4. Melakukan yang terbaik bagi bangsa dan negara</a:t>
            </a:r>
          </a:p>
          <a:p>
            <a:pPr>
              <a:buNone/>
            </a:pPr>
            <a:r>
              <a:rPr lang="id-ID" sz="2000" dirty="0">
                <a:solidFill>
                  <a:schemeClr val="tx1"/>
                </a:solidFill>
              </a:rPr>
              <a:t>5. Menjaga identitas dan integritas suatu bangsa</a:t>
            </a:r>
          </a:p>
          <a:p>
            <a:endParaRPr lang="id-ID" sz="3200" dirty="0"/>
          </a:p>
          <a:p>
            <a:endParaRPr lang="en-US" sz="3200" b="1" i="1" dirty="0">
              <a:solidFill>
                <a:schemeClr val="tx1"/>
              </a:solidFill>
            </a:endParaRPr>
          </a:p>
          <a:p>
            <a:pPr>
              <a:buNone/>
            </a:pPr>
            <a:endParaRPr lang="en-US" sz="3200" dirty="0">
              <a:solidFill>
                <a:schemeClr val="tx1"/>
              </a:solidFill>
            </a:endParaRPr>
          </a:p>
          <a:p>
            <a:pPr>
              <a:buNone/>
            </a:pPr>
            <a:endParaRPr lang="en-US" sz="3200" dirty="0">
              <a:solidFill>
                <a:schemeClr val="tx1"/>
              </a:solidFill>
            </a:endParaRPr>
          </a:p>
          <a:p>
            <a:pPr>
              <a:buNone/>
            </a:pPr>
            <a:endParaRPr lang="en-US" sz="3200" dirty="0">
              <a:solidFill>
                <a:schemeClr val="tx1"/>
              </a:solidFill>
            </a:endParaRPr>
          </a:p>
          <a:p>
            <a:pPr>
              <a:buNone/>
            </a:pPr>
            <a:endParaRPr lang="en-US" sz="3200" dirty="0">
              <a:solidFill>
                <a:schemeClr val="tx1"/>
              </a:solidFill>
            </a:endParaRPr>
          </a:p>
          <a:p>
            <a:pPr>
              <a:buNone/>
            </a:pPr>
            <a:endParaRPr lang="en-US" sz="3200" dirty="0">
              <a:solidFill>
                <a:schemeClr val="tx1"/>
              </a:solidFill>
            </a:endParaRPr>
          </a:p>
          <a:p>
            <a:pPr>
              <a:buNone/>
            </a:pPr>
            <a:endParaRPr lang="id-ID" sz="3200" dirty="0">
              <a:solidFill>
                <a:schemeClr val="tx1"/>
              </a:solidFill>
            </a:endParaRPr>
          </a:p>
        </p:txBody>
      </p:sp>
      <p:sp>
        <p:nvSpPr>
          <p:cNvPr id="5" name="Flowchart: Document 4"/>
          <p:cNvSpPr/>
          <p:nvPr/>
        </p:nvSpPr>
        <p:spPr>
          <a:xfrm>
            <a:off x="4078982" y="260648"/>
            <a:ext cx="7920880" cy="864096"/>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dirty="0">
                <a:solidFill>
                  <a:schemeClr val="tx1"/>
                </a:solidFill>
              </a:rPr>
              <a:t>FUNGSI DAN TUJUAN BELA NEGARA </a:t>
            </a:r>
          </a:p>
        </p:txBody>
      </p:sp>
    </p:spTree>
  </p:cSld>
  <p:clrMapOvr>
    <a:masterClrMapping/>
  </p:clrMapOvr>
  <p:transition>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68760"/>
            <a:ext cx="4295006" cy="5589240"/>
          </a:xfrm>
          <a:prstGeom prst="rect">
            <a:avLst/>
          </a:prstGeom>
        </p:spPr>
      </p:pic>
      <p:sp>
        <p:nvSpPr>
          <p:cNvPr id="4" name="Rectangle 3"/>
          <p:cNvSpPr/>
          <p:nvPr/>
        </p:nvSpPr>
        <p:spPr>
          <a:xfrm>
            <a:off x="4439022" y="260648"/>
            <a:ext cx="7272808" cy="10081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i="1" dirty="0">
                <a:ln w="6600">
                  <a:solidFill>
                    <a:srgbClr val="ED7D31"/>
                  </a:solidFill>
                  <a:prstDash val="solid"/>
                </a:ln>
                <a:solidFill>
                  <a:schemeClr val="bg1"/>
                </a:solidFill>
                <a:effectLst>
                  <a:outerShdw dist="38100" dir="2700000" algn="tl" rotWithShape="0">
                    <a:srgbClr val="ED7D31"/>
                  </a:outerShdw>
                </a:effectLst>
                <a:latin typeface="Aharoni" panose="02010803020104030203" pitchFamily="2" charset="-79"/>
                <a:cs typeface="Aharoni" panose="02010803020104030203" pitchFamily="2" charset="-79"/>
              </a:rPr>
              <a:t>RADIKALISME &amp; TERORISME </a:t>
            </a:r>
          </a:p>
          <a:p>
            <a:pPr algn="ctr"/>
            <a:r>
              <a:rPr lang="en-US" sz="2000" b="1" i="1" dirty="0">
                <a:ln w="6600">
                  <a:solidFill>
                    <a:srgbClr val="ED7D31"/>
                  </a:solidFill>
                  <a:prstDash val="solid"/>
                </a:ln>
                <a:solidFill>
                  <a:schemeClr val="bg1"/>
                </a:solidFill>
                <a:effectLst>
                  <a:outerShdw dist="38100" dir="2700000" algn="tl" rotWithShape="0">
                    <a:srgbClr val="ED7D31"/>
                  </a:outerShdw>
                </a:effectLst>
                <a:latin typeface="Aharoni" panose="02010803020104030203" pitchFamily="2" charset="-79"/>
                <a:cs typeface="Aharoni" panose="02010803020104030203" pitchFamily="2" charset="-79"/>
              </a:rPr>
              <a:t>SEBAGAI ANCAMAN KEBHINEKAAN</a:t>
            </a:r>
          </a:p>
        </p:txBody>
      </p:sp>
      <p:sp>
        <p:nvSpPr>
          <p:cNvPr id="6" name="Flowchart: Document 5"/>
          <p:cNvSpPr/>
          <p:nvPr/>
        </p:nvSpPr>
        <p:spPr>
          <a:xfrm>
            <a:off x="4457023" y="1344782"/>
            <a:ext cx="2592288" cy="2879154"/>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prstClr val="black"/>
                </a:solidFill>
              </a:rPr>
              <a:t>RADIKALISME Y</a:t>
            </a:r>
            <a:r>
              <a:rPr lang="id-ID" sz="2800" b="1" dirty="0">
                <a:solidFill>
                  <a:prstClr val="black"/>
                </a:solidFill>
              </a:rPr>
              <a:t>AN</a:t>
            </a:r>
            <a:r>
              <a:rPr lang="en-US" sz="2800" b="1" dirty="0">
                <a:solidFill>
                  <a:prstClr val="black"/>
                </a:solidFill>
              </a:rPr>
              <a:t>G MENGANCAM KEBHINNEKAAN</a:t>
            </a:r>
          </a:p>
        </p:txBody>
      </p:sp>
      <p:sp>
        <p:nvSpPr>
          <p:cNvPr id="7" name="Flowchart: Delay 6"/>
          <p:cNvSpPr/>
          <p:nvPr/>
        </p:nvSpPr>
        <p:spPr>
          <a:xfrm>
            <a:off x="7211328" y="1379953"/>
            <a:ext cx="4943079" cy="5184576"/>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Tx/>
              <a:buAutoNum type="arabicPeriod"/>
            </a:pPr>
            <a:r>
              <a:rPr lang="en-US" sz="1400" b="1" dirty="0">
                <a:solidFill>
                  <a:schemeClr val="tx1"/>
                </a:solidFill>
              </a:rPr>
              <a:t>MENGHENDAKI PERUBAHAN  S</a:t>
            </a:r>
            <a:r>
              <a:rPr lang="id-ID" sz="1400" b="1" dirty="0">
                <a:solidFill>
                  <a:schemeClr val="tx1"/>
                </a:solidFill>
              </a:rPr>
              <a:t>E</a:t>
            </a:r>
            <a:r>
              <a:rPr lang="en-US" sz="1400" b="1" dirty="0">
                <a:solidFill>
                  <a:schemeClr val="tx1"/>
                </a:solidFill>
              </a:rPr>
              <a:t>C</a:t>
            </a:r>
            <a:r>
              <a:rPr lang="id-ID" sz="1400" b="1" dirty="0">
                <a:solidFill>
                  <a:schemeClr val="tx1"/>
                </a:solidFill>
              </a:rPr>
              <a:t>A</a:t>
            </a:r>
            <a:r>
              <a:rPr lang="en-US" sz="1400" b="1" dirty="0">
                <a:solidFill>
                  <a:schemeClr val="tx1"/>
                </a:solidFill>
              </a:rPr>
              <a:t>R</a:t>
            </a:r>
            <a:r>
              <a:rPr lang="id-ID" sz="1400" b="1" dirty="0">
                <a:solidFill>
                  <a:schemeClr val="tx1"/>
                </a:solidFill>
              </a:rPr>
              <a:t>A</a:t>
            </a:r>
            <a:r>
              <a:rPr lang="en-US" sz="1400" b="1" dirty="0">
                <a:solidFill>
                  <a:schemeClr val="tx1"/>
                </a:solidFill>
              </a:rPr>
              <a:t> EKSTREM SESUAI D</a:t>
            </a:r>
            <a:r>
              <a:rPr lang="id-ID" sz="1400" b="1" dirty="0">
                <a:solidFill>
                  <a:schemeClr val="tx1"/>
                </a:solidFill>
              </a:rPr>
              <a:t>EN</a:t>
            </a:r>
            <a:r>
              <a:rPr lang="en-US" sz="1400" b="1" dirty="0">
                <a:solidFill>
                  <a:schemeClr val="tx1"/>
                </a:solidFill>
              </a:rPr>
              <a:t>G</a:t>
            </a:r>
            <a:r>
              <a:rPr lang="id-ID" sz="1400" b="1" dirty="0">
                <a:solidFill>
                  <a:schemeClr val="tx1"/>
                </a:solidFill>
              </a:rPr>
              <a:t>A</a:t>
            </a:r>
            <a:r>
              <a:rPr lang="en-US" sz="1400" b="1" dirty="0">
                <a:solidFill>
                  <a:schemeClr val="tx1"/>
                </a:solidFill>
              </a:rPr>
              <a:t>N KEHENDAK PENGIKUTNYA.</a:t>
            </a:r>
          </a:p>
          <a:p>
            <a:pPr marL="457200" indent="-457200" algn="just">
              <a:buFontTx/>
              <a:buAutoNum type="arabicPeriod"/>
            </a:pPr>
            <a:r>
              <a:rPr lang="en-US" sz="1400" b="1" dirty="0">
                <a:solidFill>
                  <a:schemeClr val="tx1"/>
                </a:solidFill>
              </a:rPr>
              <a:t>HANYA MEMBENARKAN </a:t>
            </a:r>
            <a:r>
              <a:rPr lang="id-ID" sz="1400" b="1" dirty="0">
                <a:solidFill>
                  <a:schemeClr val="tx1"/>
                </a:solidFill>
              </a:rPr>
              <a:t>KELOM</a:t>
            </a:r>
            <a:r>
              <a:rPr lang="en-US" sz="1400" b="1" dirty="0">
                <a:solidFill>
                  <a:schemeClr val="tx1"/>
                </a:solidFill>
              </a:rPr>
              <a:t>POK/</a:t>
            </a:r>
            <a:r>
              <a:rPr lang="id-ID" sz="1400" b="1" dirty="0">
                <a:solidFill>
                  <a:schemeClr val="tx1"/>
                </a:solidFill>
              </a:rPr>
              <a:t> </a:t>
            </a:r>
            <a:r>
              <a:rPr lang="en-US" sz="1400" b="1" dirty="0">
                <a:solidFill>
                  <a:schemeClr val="tx1"/>
                </a:solidFill>
              </a:rPr>
              <a:t>AJARANNYA (TRUTH CLAIM).</a:t>
            </a:r>
          </a:p>
          <a:p>
            <a:pPr marL="457200" indent="-457200" algn="just">
              <a:buFontTx/>
              <a:buAutoNum type="arabicPeriod"/>
            </a:pPr>
            <a:r>
              <a:rPr lang="en-US" sz="1400" b="1" dirty="0">
                <a:solidFill>
                  <a:schemeClr val="tx1"/>
                </a:solidFill>
              </a:rPr>
              <a:t>FANATISME SEMPIT/DILUAR DIRINYA AD</a:t>
            </a:r>
            <a:r>
              <a:rPr lang="id-ID" sz="1400" b="1" dirty="0">
                <a:solidFill>
                  <a:schemeClr val="tx1"/>
                </a:solidFill>
              </a:rPr>
              <a:t>A</a:t>
            </a:r>
            <a:r>
              <a:rPr lang="en-US" sz="1400" b="1" dirty="0">
                <a:solidFill>
                  <a:schemeClr val="tx1"/>
                </a:solidFill>
              </a:rPr>
              <a:t>L</a:t>
            </a:r>
            <a:r>
              <a:rPr lang="id-ID" sz="1400" b="1" dirty="0">
                <a:solidFill>
                  <a:schemeClr val="tx1"/>
                </a:solidFill>
              </a:rPr>
              <a:t>A</a:t>
            </a:r>
            <a:r>
              <a:rPr lang="en-US" sz="1400" b="1" dirty="0">
                <a:solidFill>
                  <a:schemeClr val="tx1"/>
                </a:solidFill>
              </a:rPr>
              <a:t>H KAFIR.</a:t>
            </a:r>
          </a:p>
          <a:p>
            <a:pPr marL="457200" indent="-457200" algn="just">
              <a:buFontTx/>
              <a:buAutoNum type="arabicPeriod"/>
            </a:pPr>
            <a:r>
              <a:rPr lang="en-US" sz="1400" b="1" dirty="0">
                <a:solidFill>
                  <a:schemeClr val="tx1"/>
                </a:solidFill>
              </a:rPr>
              <a:t>D</a:t>
            </a:r>
            <a:r>
              <a:rPr lang="id-ID" sz="1400" b="1" dirty="0">
                <a:solidFill>
                  <a:schemeClr val="tx1"/>
                </a:solidFill>
              </a:rPr>
              <a:t>A</a:t>
            </a:r>
            <a:r>
              <a:rPr lang="en-US" sz="1400" b="1" dirty="0">
                <a:solidFill>
                  <a:schemeClr val="tx1"/>
                </a:solidFill>
              </a:rPr>
              <a:t>L</a:t>
            </a:r>
            <a:r>
              <a:rPr lang="id-ID" sz="1400" b="1" dirty="0">
                <a:solidFill>
                  <a:schemeClr val="tx1"/>
                </a:solidFill>
              </a:rPr>
              <a:t>A</a:t>
            </a:r>
            <a:r>
              <a:rPr lang="en-US" sz="1400" b="1" dirty="0">
                <a:solidFill>
                  <a:schemeClr val="tx1"/>
                </a:solidFill>
              </a:rPr>
              <a:t>M MEMAHAMI AGAMA BERSIFAT TEKTUALIS &amp; SKRIPTUALIS.</a:t>
            </a:r>
          </a:p>
          <a:p>
            <a:pPr marL="457200" indent="-457200" algn="just">
              <a:buFontTx/>
              <a:buAutoNum type="arabicPeriod"/>
            </a:pPr>
            <a:r>
              <a:rPr lang="en-US" sz="1400" b="1" dirty="0">
                <a:solidFill>
                  <a:schemeClr val="tx1"/>
                </a:solidFill>
              </a:rPr>
              <a:t>ISLAMO PHOBIA Y</a:t>
            </a:r>
            <a:r>
              <a:rPr lang="id-ID" sz="1400" b="1" dirty="0">
                <a:solidFill>
                  <a:schemeClr val="tx1"/>
                </a:solidFill>
              </a:rPr>
              <a:t>AN</a:t>
            </a:r>
            <a:r>
              <a:rPr lang="en-US" sz="1400" b="1" dirty="0">
                <a:solidFill>
                  <a:schemeClr val="tx1"/>
                </a:solidFill>
              </a:rPr>
              <a:t>G MELANCARKAN AKSI DEISLAMISASI, MEMUPUK PAHAM SEKULARISME.</a:t>
            </a:r>
          </a:p>
          <a:p>
            <a:pPr marL="457200" indent="-457200" algn="just">
              <a:buFontTx/>
              <a:buAutoNum type="arabicPeriod"/>
            </a:pPr>
            <a:r>
              <a:rPr lang="en-US" sz="1400" b="1" dirty="0">
                <a:solidFill>
                  <a:schemeClr val="tx1"/>
                </a:solidFill>
              </a:rPr>
              <a:t>MERENDAHKAN CITRA ISLAM DIKALANGAN UMAT LAIN.</a:t>
            </a:r>
          </a:p>
          <a:p>
            <a:pPr marL="457200" indent="-457200" algn="just">
              <a:buFontTx/>
              <a:buAutoNum type="arabicPeriod"/>
            </a:pPr>
            <a:r>
              <a:rPr lang="en-US" sz="1400" b="1" dirty="0">
                <a:solidFill>
                  <a:schemeClr val="tx1"/>
                </a:solidFill>
              </a:rPr>
              <a:t>MEMECAH PERSATUAN &amp; KESATUAN UMAT ISLAM SERTA DISINTEGRASI BANGSA</a:t>
            </a:r>
            <a:r>
              <a:rPr lang="en-US" sz="1400" b="1" dirty="0">
                <a:solidFill>
                  <a:schemeClr val="bg1"/>
                </a:solidFill>
              </a:rPr>
              <a:t>.</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39022" y="4223936"/>
            <a:ext cx="2682297" cy="2278125"/>
          </a:xfrm>
          <a:prstGeom prst="rect">
            <a:avLst/>
          </a:prstGeom>
        </p:spPr>
      </p:pic>
    </p:spTree>
  </p:cSld>
  <p:clrMapOvr>
    <a:masterClrMapping/>
  </p:clrMapOvr>
  <p:transition>
    <p:cover dir="lu"/>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9" name="Content Placeholder 7"/>
          <p:cNvGraphicFramePr>
            <a:graphicFrameLocks noGrp="1"/>
          </p:cNvGraphicFramePr>
          <p:nvPr>
            <p:ph idx="1"/>
            <p:extLst>
              <p:ext uri="{D42A27DB-BD31-4B8C-83A1-F6EECF244321}">
                <p14:modId xmlns:p14="http://schemas.microsoft.com/office/powerpoint/2010/main" val="3243925148"/>
              </p:ext>
            </p:extLst>
          </p:nvPr>
        </p:nvGraphicFramePr>
        <p:xfrm>
          <a:off x="3939028" y="1268760"/>
          <a:ext cx="8060834"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214" y="1124744"/>
            <a:ext cx="3706728" cy="5733256"/>
          </a:xfrm>
          <a:prstGeom prst="rect">
            <a:avLst/>
          </a:prstGeom>
        </p:spPr>
      </p:pic>
      <p:sp>
        <p:nvSpPr>
          <p:cNvPr id="10" name="Flowchart: Alternate Process 9"/>
          <p:cNvSpPr/>
          <p:nvPr/>
        </p:nvSpPr>
        <p:spPr>
          <a:xfrm>
            <a:off x="5015086" y="260648"/>
            <a:ext cx="6840760" cy="864096"/>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latin typeface="Algerian" panose="04020705040A02060702" pitchFamily="82" charset="0"/>
              </a:rPr>
              <a:t>APA ITU RADIKALISME ? </a:t>
            </a:r>
          </a:p>
        </p:txBody>
      </p:sp>
    </p:spTree>
  </p:cSld>
  <p:clrMapOvr>
    <a:masterClrMapping/>
  </p:clrMapOvr>
  <p:transition>
    <p:blinds dir="vert"/>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7290" y="1052736"/>
            <a:ext cx="3023658" cy="5448090"/>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MENANGKAL PAHAM RADIKALISME </a:t>
            </a:r>
            <a:br>
              <a:rPr lang="en-US" sz="3200" b="1" dirty="0">
                <a:solidFill>
                  <a:srgbClr val="FF0000"/>
                </a:solidFill>
                <a:latin typeface="Arial" panose="020B0604020202020204" pitchFamily="34" charset="0"/>
                <a:cs typeface="Arial" panose="020B0604020202020204" pitchFamily="34" charset="0"/>
              </a:rPr>
            </a:br>
            <a:br>
              <a:rPr lang="en-US" sz="3600" b="1" dirty="0">
                <a:solidFill>
                  <a:srgbClr val="FF0000"/>
                </a:solidFill>
                <a:latin typeface="Arial" panose="020B0604020202020204" pitchFamily="34" charset="0"/>
                <a:cs typeface="Arial" panose="020B0604020202020204" pitchFamily="34" charset="0"/>
              </a:rPr>
            </a:br>
            <a:br>
              <a:rPr lang="en-US" sz="3600" b="1" dirty="0">
                <a:solidFill>
                  <a:srgbClr val="FF0000"/>
                </a:solidFill>
                <a:latin typeface="Arial" panose="020B0604020202020204" pitchFamily="34" charset="0"/>
                <a:cs typeface="Arial" panose="020B0604020202020204" pitchFamily="34" charset="0"/>
              </a:rPr>
            </a:br>
            <a:endParaRPr lang="en-US" sz="3600" b="1" dirty="0">
              <a:solidFill>
                <a:srgbClr val="FF0000"/>
              </a:solidFill>
              <a:latin typeface="Arial" panose="020B0604020202020204" pitchFamily="34" charset="0"/>
              <a:cs typeface="Arial" panose="020B0604020202020204" pitchFamily="34" charset="0"/>
            </a:endParaRPr>
          </a:p>
        </p:txBody>
      </p:sp>
      <p:sp>
        <p:nvSpPr>
          <p:cNvPr id="7" name="Content Placeholder 4"/>
          <p:cNvSpPr>
            <a:spLocks noGrp="1"/>
          </p:cNvSpPr>
          <p:nvPr>
            <p:ph sz="half" idx="1"/>
          </p:nvPr>
        </p:nvSpPr>
        <p:spPr>
          <a:xfrm>
            <a:off x="3862958" y="1052736"/>
            <a:ext cx="3168352" cy="5668875"/>
          </a:xfrm>
        </p:spPr>
        <p:style>
          <a:lnRef idx="2">
            <a:schemeClr val="dk1">
              <a:shade val="50000"/>
            </a:schemeClr>
          </a:lnRef>
          <a:fillRef idx="1">
            <a:schemeClr val="dk1"/>
          </a:fillRef>
          <a:effectRef idx="0">
            <a:schemeClr val="dk1"/>
          </a:effectRef>
          <a:fontRef idx="minor">
            <a:schemeClr val="lt1"/>
          </a:fontRef>
        </p:style>
        <p:txBody>
          <a:bodyPr>
            <a:normAutofit fontScale="47500" lnSpcReduction="20000"/>
          </a:bodyPr>
          <a:lstStyle/>
          <a:p>
            <a:pPr marL="0" indent="0" algn="just">
              <a:buNone/>
            </a:pPr>
            <a:endParaRPr lang="en-US" dirty="0">
              <a:latin typeface="Arial" pitchFamily="34" charset="0"/>
              <a:cs typeface="Arial" pitchFamily="34" charset="0"/>
            </a:endParaRPr>
          </a:p>
          <a:p>
            <a:pPr algn="just">
              <a:buFont typeface="Wingdings" pitchFamily="2" charset="2"/>
              <a:buChar char="ü"/>
            </a:pPr>
            <a:r>
              <a:rPr lang="id-ID" dirty="0">
                <a:solidFill>
                  <a:schemeClr val="bg1"/>
                </a:solidFill>
                <a:latin typeface="Arial" pitchFamily="34" charset="0"/>
                <a:cs typeface="Arial" pitchFamily="34" charset="0"/>
              </a:rPr>
              <a:t>Cara berfikir: yang mengharuskan semua aturan harus dikembalikan ke “agama” meskipun dengan cara yang kaku hingga menggunakan cara kekerasan.</a:t>
            </a:r>
          </a:p>
          <a:p>
            <a:pPr algn="just">
              <a:buFont typeface="Wingdings" pitchFamily="2" charset="2"/>
              <a:buChar char="ü"/>
            </a:pPr>
            <a:r>
              <a:rPr lang="id-ID" dirty="0">
                <a:solidFill>
                  <a:schemeClr val="bg1"/>
                </a:solidFill>
                <a:latin typeface="Arial" pitchFamily="34" charset="0"/>
                <a:cs typeface="Arial" pitchFamily="34" charset="0"/>
              </a:rPr>
              <a:t>Politik: melakukan pemihakan tertentu untuk menegakkan keadilan dengan cara kekerasan</a:t>
            </a:r>
          </a:p>
          <a:p>
            <a:pPr algn="just">
              <a:buFont typeface="Wingdings" pitchFamily="2" charset="2"/>
              <a:buChar char="ü"/>
            </a:pPr>
            <a:r>
              <a:rPr lang="id-ID" dirty="0">
                <a:solidFill>
                  <a:schemeClr val="bg1"/>
                </a:solidFill>
                <a:latin typeface="Arial" pitchFamily="34" charset="0"/>
                <a:cs typeface="Arial" pitchFamily="34" charset="0"/>
              </a:rPr>
              <a:t>Kondisi ekonomi dan sosial: memiliki ekonomi lemah dan biasanya punya pemikiran yang sempit sehingga mudah dipengaruhi oleh kelompok radikal.</a:t>
            </a:r>
          </a:p>
          <a:p>
            <a:pPr algn="just">
              <a:buFont typeface="Wingdings" pitchFamily="2" charset="2"/>
              <a:buChar char="ü"/>
            </a:pPr>
            <a:r>
              <a:rPr lang="id-ID" dirty="0">
                <a:solidFill>
                  <a:schemeClr val="bg1"/>
                </a:solidFill>
                <a:latin typeface="Arial" pitchFamily="34" charset="0"/>
                <a:cs typeface="Arial" pitchFamily="34" charset="0"/>
              </a:rPr>
              <a:t>Psikologis: berawal dari peristiwa pahit dalam hidup seseorang. Misalnya saja masalah ekonomi, masalah keluarga, masalah percintaan, rasa benci dan dendam, semua masalah ini berpotensi membuat seseorang menjadi radikal.</a:t>
            </a:r>
          </a:p>
          <a:p>
            <a:pPr algn="just">
              <a:buFont typeface="Wingdings" pitchFamily="2" charset="2"/>
              <a:buChar char="ü"/>
            </a:pPr>
            <a:r>
              <a:rPr lang="id-ID" dirty="0">
                <a:solidFill>
                  <a:schemeClr val="bg1"/>
                </a:solidFill>
                <a:latin typeface="Arial" pitchFamily="34" charset="0"/>
                <a:cs typeface="Arial" pitchFamily="34" charset="0"/>
              </a:rPr>
              <a:t>Pendidikan: pendidikan yang salah, khususnya pendidikan agam</a:t>
            </a:r>
            <a:r>
              <a:rPr lang="en-US" dirty="0">
                <a:solidFill>
                  <a:schemeClr val="bg1"/>
                </a:solidFill>
                <a:latin typeface="Arial" pitchFamily="34" charset="0"/>
                <a:cs typeface="Arial" pitchFamily="34" charset="0"/>
              </a:rPr>
              <a:t>A</a:t>
            </a:r>
            <a:endParaRPr lang="id-ID" dirty="0">
              <a:solidFill>
                <a:schemeClr val="bg1"/>
              </a:solidFill>
              <a:latin typeface="Arial" pitchFamily="34" charset="0"/>
              <a:cs typeface="Arial" pitchFamily="34" charset="0"/>
            </a:endParaRPr>
          </a:p>
        </p:txBody>
      </p:sp>
      <p:pic>
        <p:nvPicPr>
          <p:cNvPr id="6" name="Picture 4"/>
          <p:cNvPicPr>
            <a:picLocks noChangeAspect="1"/>
          </p:cNvPicPr>
          <p:nvPr/>
        </p:nvPicPr>
        <p:blipFill>
          <a:blip r:embed="rId3" cstate="print"/>
          <a:srcRect b="38"/>
          <a:stretch>
            <a:fillRect/>
          </a:stretch>
        </p:blipFill>
        <p:spPr>
          <a:xfrm>
            <a:off x="7319342" y="362689"/>
            <a:ext cx="4536504" cy="1842175"/>
          </a:xfrm>
          <a:prstGeom prst="rect">
            <a:avLst/>
          </a:prstGeom>
        </p:spPr>
        <p:style>
          <a:lnRef idx="2">
            <a:schemeClr val="dk1"/>
          </a:lnRef>
          <a:fillRef idx="1">
            <a:schemeClr val="lt1"/>
          </a:fillRef>
          <a:effectRef idx="0">
            <a:schemeClr val="dk1"/>
          </a:effectRef>
          <a:fontRef idx="minor">
            <a:schemeClr val="dk1"/>
          </a:fontRef>
        </p:style>
      </p:pic>
      <p:sp>
        <p:nvSpPr>
          <p:cNvPr id="4" name="Rectangle 3"/>
          <p:cNvSpPr/>
          <p:nvPr/>
        </p:nvSpPr>
        <p:spPr>
          <a:xfrm>
            <a:off x="7317123" y="2319075"/>
            <a:ext cx="4536504"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Arial" pitchFamily="34" charset="0"/>
                <a:cs typeface="Arial" pitchFamily="34" charset="0"/>
              </a:rPr>
              <a:t>SAAT INI JARINGAN KELOMPOK RADIKAL DI INDONESIA TERMONITOR MASIH TERUS MELAKUKAN KONSOLIDASI DAN MANUVER UNTUK MELAKSANAKAN AGENDA PERJUANGANNYA</a:t>
            </a:r>
            <a:endParaRPr lang="en-US" sz="1600" dirty="0">
              <a:solidFill>
                <a:schemeClr val="tx1"/>
              </a:solidFill>
            </a:endParaRPr>
          </a:p>
        </p:txBody>
      </p:sp>
      <p:sp>
        <p:nvSpPr>
          <p:cNvPr id="11" name="Rectangle 10"/>
          <p:cNvSpPr/>
          <p:nvPr/>
        </p:nvSpPr>
        <p:spPr>
          <a:xfrm>
            <a:off x="7336964" y="3841293"/>
            <a:ext cx="4536504"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Arial" pitchFamily="34" charset="0"/>
                <a:cs typeface="Arial" pitchFamily="34" charset="0"/>
              </a:rPr>
              <a:t>PAHAM RADIKALISME MASIH MENJADI ANCAMAN NYATA BAGI BANGSA INDONESIA. PAHAM RADIKALISME TERINDIKASI KUAT TELAH MASUK KE BERBAGAI LINI KEHIDUPAN MASYARAKAT, TERMASUK DUNIA PENDIDIKAN</a:t>
            </a:r>
            <a:endParaRPr lang="en-US" sz="1600" dirty="0">
              <a:solidFill>
                <a:schemeClr val="tx1"/>
              </a:solidFill>
            </a:endParaRPr>
          </a:p>
        </p:txBody>
      </p:sp>
      <p:sp>
        <p:nvSpPr>
          <p:cNvPr id="12" name="Rectangle 11"/>
          <p:cNvSpPr/>
          <p:nvPr/>
        </p:nvSpPr>
        <p:spPr>
          <a:xfrm>
            <a:off x="7317123" y="5395663"/>
            <a:ext cx="4536504" cy="13259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spc="48" dirty="0">
                <a:solidFill>
                  <a:schemeClr val="tx1"/>
                </a:solidFill>
                <a:latin typeface="Arial" pitchFamily="34" charset="0"/>
                <a:cs typeface="Arial" pitchFamily="34" charset="0"/>
              </a:rPr>
              <a:t>KELOMPOK RADIKAL YANG TERUS BERUPAYA MENYEBARKAN PAHAM DAN IDEOLOGINYA KE BERBAGAI ELEMEN MASYARAKAT. JARINGAN KELOMOK RADIKAL MEMPUNYAI METODE YANG SISTEMATIS DALAM MENYEBARKAN AJARANNYA DAN MEREKRUT ANGGOTANYA.</a:t>
            </a:r>
          </a:p>
          <a:p>
            <a:pPr algn="ctr"/>
            <a:endParaRPr lang="en-US" sz="900" spc="48" dirty="0">
              <a:solidFill>
                <a:schemeClr val="tx1"/>
              </a:solidFill>
              <a:latin typeface="Arial" pitchFamily="34" charset="0"/>
              <a:cs typeface="Arial" pitchFamily="34" charset="0"/>
            </a:endParaRPr>
          </a:p>
          <a:p>
            <a:pPr algn="ctr"/>
            <a:r>
              <a:rPr lang="en-US" sz="900" spc="48" dirty="0">
                <a:solidFill>
                  <a:schemeClr val="tx1"/>
                </a:solidFill>
                <a:latin typeface="Arial" pitchFamily="34" charset="0"/>
                <a:cs typeface="Arial" pitchFamily="34" charset="0"/>
              </a:rPr>
              <a:t>SEBAGAI CONTOH, PENYEBARAN RADIKALISME DI KAMPUS, SELAIN MEMANFAATKAN MEDIA SOSIAL, JUGA SERING MEMANFAATKAN ORGANISASI DAN UNIT KEGIATAN MAHASISWA SEBAGAI PINTU MASUK PENGENALAN TERHADAP RADIKALISME</a:t>
            </a:r>
            <a:r>
              <a:rPr lang="en-US" sz="900" spc="48" dirty="0">
                <a:solidFill>
                  <a:schemeClr val="bg1"/>
                </a:solidFill>
                <a:latin typeface="Arial" pitchFamily="34" charset="0"/>
                <a:cs typeface="Arial" pitchFamily="34" charset="0"/>
              </a:rPr>
              <a:t>. </a:t>
            </a: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134232"/>
            <a:ext cx="3260948" cy="2723768"/>
          </a:xfrm>
          <a:prstGeom prst="rect">
            <a:avLst/>
          </a:prstGeom>
        </p:spPr>
        <p:style>
          <a:lnRef idx="2">
            <a:schemeClr val="dk1"/>
          </a:lnRef>
          <a:fillRef idx="1">
            <a:schemeClr val="lt1"/>
          </a:fillRef>
          <a:effectRef idx="0">
            <a:schemeClr val="dk1"/>
          </a:effectRef>
          <a:fontRef idx="minor">
            <a:schemeClr val="dk1"/>
          </a:fontRef>
        </p:style>
      </p:pic>
      <p:sp>
        <p:nvSpPr>
          <p:cNvPr id="3" name="Rectangle 2"/>
          <p:cNvSpPr/>
          <p:nvPr/>
        </p:nvSpPr>
        <p:spPr>
          <a:xfrm>
            <a:off x="3862958" y="188640"/>
            <a:ext cx="3168352" cy="72008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b="1" dirty="0">
                <a:solidFill>
                  <a:schemeClr val="tx1"/>
                </a:solidFill>
              </a:rPr>
              <a:t>FAKTOR PENYEBAB RADIKALISME </a:t>
            </a:r>
          </a:p>
        </p:txBody>
      </p:sp>
    </p:spTree>
  </p:cSld>
  <p:clrMapOvr>
    <a:masterClrMapping/>
  </p:clrMapOvr>
  <p:transition>
    <p:randomBar/>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4511030" y="260648"/>
            <a:ext cx="738927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dirty="0">
                <a:solidFill>
                  <a:schemeClr val="tx1"/>
                </a:solidFill>
              </a:rPr>
              <a:t>METODE PEREKRUTAN DAN PENYEBARAN </a:t>
            </a:r>
            <a:endParaRPr lang="id-ID" sz="2000" b="1" dirty="0">
              <a:solidFill>
                <a:schemeClr val="tx1"/>
              </a:solidFill>
            </a:endParaRPr>
          </a:p>
          <a:p>
            <a:pPr lvl="0" algn="ctr"/>
            <a:r>
              <a:rPr lang="en-US" sz="2000" b="1" dirty="0">
                <a:solidFill>
                  <a:schemeClr val="tx1"/>
                </a:solidFill>
              </a:rPr>
              <a:t>PAHAM RADIKALISME</a:t>
            </a:r>
          </a:p>
        </p:txBody>
      </p:sp>
      <p:sp>
        <p:nvSpPr>
          <p:cNvPr id="6" name="Rectangle 5"/>
          <p:cNvSpPr/>
          <p:nvPr/>
        </p:nvSpPr>
        <p:spPr>
          <a:xfrm>
            <a:off x="4511030" y="1247096"/>
            <a:ext cx="7416824" cy="218190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a:solidFill>
                  <a:schemeClr val="bg1"/>
                </a:solidFill>
                <a:latin typeface="Arial" pitchFamily="34" charset="0"/>
                <a:cs typeface="Arial" pitchFamily="34" charset="0"/>
              </a:rPr>
              <a:t>      Sebelumnya pola penyebaran dilakukan secara terpusat melalui pertemuan tertutup dengan jumlah pengikut terbatas.</a:t>
            </a:r>
            <a:endParaRPr lang="en-US" dirty="0">
              <a:solidFill>
                <a:schemeClr val="bg1"/>
              </a:solidFill>
              <a:latin typeface="Arial" pitchFamily="34" charset="0"/>
              <a:cs typeface="Arial" pitchFamily="34" charset="0"/>
            </a:endParaRPr>
          </a:p>
        </p:txBody>
      </p:sp>
      <p:sp>
        <p:nvSpPr>
          <p:cNvPr id="8" name="Oval 7"/>
          <p:cNvSpPr/>
          <p:nvPr/>
        </p:nvSpPr>
        <p:spPr>
          <a:xfrm>
            <a:off x="5015086" y="1365940"/>
            <a:ext cx="2232248" cy="71091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err="1">
                <a:solidFill>
                  <a:schemeClr val="tx1"/>
                </a:solidFill>
              </a:rPr>
              <a:t>Pola</a:t>
            </a:r>
            <a:r>
              <a:rPr lang="en-US" dirty="0">
                <a:solidFill>
                  <a:schemeClr val="tx1"/>
                </a:solidFill>
              </a:rPr>
              <a:t> </a:t>
            </a:r>
            <a:r>
              <a:rPr lang="en-US" dirty="0" err="1">
                <a:solidFill>
                  <a:schemeClr val="tx1"/>
                </a:solidFill>
              </a:rPr>
              <a:t>Konvensional</a:t>
            </a:r>
            <a:r>
              <a:rPr lang="en-US" dirty="0">
                <a:solidFill>
                  <a:schemeClr val="tx1"/>
                </a:solidFill>
              </a:rPr>
              <a:t> </a:t>
            </a:r>
          </a:p>
        </p:txBody>
      </p:sp>
      <p:sp>
        <p:nvSpPr>
          <p:cNvPr id="9" name="Rectangle 8"/>
          <p:cNvSpPr/>
          <p:nvPr/>
        </p:nvSpPr>
        <p:spPr>
          <a:xfrm>
            <a:off x="4511030" y="3573016"/>
            <a:ext cx="7416824" cy="158417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US" sz="2000" dirty="0">
              <a:solidFill>
                <a:srgbClr val="191919"/>
              </a:solidFill>
              <a:latin typeface="Arial" pitchFamily="34" charset="0"/>
              <a:cs typeface="Arial" pitchFamily="34" charset="0"/>
            </a:endParaRPr>
          </a:p>
          <a:p>
            <a:endParaRPr lang="en-US" sz="2000" dirty="0">
              <a:solidFill>
                <a:srgbClr val="191919"/>
              </a:solidFill>
              <a:latin typeface="Arial" pitchFamily="34" charset="0"/>
              <a:cs typeface="Arial" pitchFamily="34" charset="0"/>
            </a:endParaRPr>
          </a:p>
          <a:p>
            <a:r>
              <a:rPr lang="en-US" sz="2000" dirty="0" err="1">
                <a:solidFill>
                  <a:srgbClr val="191919"/>
                </a:solidFill>
                <a:latin typeface="Arial" pitchFamily="34" charset="0"/>
                <a:cs typeface="Arial" pitchFamily="34" charset="0"/>
              </a:rPr>
              <a:t>Saat</a:t>
            </a:r>
            <a:r>
              <a:rPr lang="en-US" sz="2000" dirty="0">
                <a:solidFill>
                  <a:srgbClr val="191919"/>
                </a:solidFill>
                <a:latin typeface="Arial" pitchFamily="34" charset="0"/>
                <a:cs typeface="Arial" pitchFamily="34" charset="0"/>
              </a:rPr>
              <a:t> </a:t>
            </a:r>
            <a:r>
              <a:rPr lang="en-US" sz="2000" dirty="0" err="1">
                <a:solidFill>
                  <a:srgbClr val="191919"/>
                </a:solidFill>
                <a:latin typeface="Arial" pitchFamily="34" charset="0"/>
                <a:cs typeface="Arial" pitchFamily="34" charset="0"/>
              </a:rPr>
              <a:t>ini</a:t>
            </a:r>
            <a:r>
              <a:rPr lang="en-US" sz="2000" dirty="0">
                <a:solidFill>
                  <a:srgbClr val="191919"/>
                </a:solidFill>
                <a:latin typeface="Arial" pitchFamily="34" charset="0"/>
                <a:cs typeface="Arial" pitchFamily="34" charset="0"/>
              </a:rPr>
              <a:t>, </a:t>
            </a:r>
            <a:r>
              <a:rPr lang="en-US" sz="2000" dirty="0" err="1">
                <a:solidFill>
                  <a:srgbClr val="191919"/>
                </a:solidFill>
                <a:latin typeface="Arial" pitchFamily="34" charset="0"/>
                <a:cs typeface="Arial" pitchFamily="34" charset="0"/>
              </a:rPr>
              <a:t>polanya</a:t>
            </a:r>
            <a:r>
              <a:rPr lang="en-US" sz="2000" dirty="0">
                <a:solidFill>
                  <a:srgbClr val="191919"/>
                </a:solidFill>
                <a:latin typeface="Arial" pitchFamily="34" charset="0"/>
                <a:cs typeface="Arial" pitchFamily="34" charset="0"/>
              </a:rPr>
              <a:t> </a:t>
            </a:r>
            <a:r>
              <a:rPr lang="en-US" sz="2000" dirty="0" err="1">
                <a:solidFill>
                  <a:srgbClr val="191919"/>
                </a:solidFill>
                <a:latin typeface="Arial" pitchFamily="34" charset="0"/>
                <a:cs typeface="Arial" pitchFamily="34" charset="0"/>
              </a:rPr>
              <a:t>mengalami</a:t>
            </a:r>
            <a:r>
              <a:rPr lang="en-US" sz="2000" dirty="0">
                <a:solidFill>
                  <a:srgbClr val="191919"/>
                </a:solidFill>
                <a:latin typeface="Arial" pitchFamily="34" charset="0"/>
                <a:cs typeface="Arial" pitchFamily="34" charset="0"/>
              </a:rPr>
              <a:t> </a:t>
            </a:r>
            <a:r>
              <a:rPr lang="en-US" sz="2000" dirty="0" err="1">
                <a:solidFill>
                  <a:srgbClr val="191919"/>
                </a:solidFill>
                <a:latin typeface="Arial" pitchFamily="34" charset="0"/>
                <a:cs typeface="Arial" pitchFamily="34" charset="0"/>
              </a:rPr>
              <a:t>perubahan</a:t>
            </a:r>
            <a:r>
              <a:rPr lang="en-US" sz="2000" dirty="0">
                <a:solidFill>
                  <a:srgbClr val="191919"/>
                </a:solidFill>
                <a:latin typeface="Arial" pitchFamily="34" charset="0"/>
                <a:cs typeface="Arial" pitchFamily="34" charset="0"/>
              </a:rPr>
              <a:t> </a:t>
            </a:r>
            <a:r>
              <a:rPr lang="en-US" sz="2000" dirty="0" err="1">
                <a:solidFill>
                  <a:srgbClr val="191919"/>
                </a:solidFill>
                <a:latin typeface="Arial" pitchFamily="34" charset="0"/>
                <a:cs typeface="Arial" pitchFamily="34" charset="0"/>
              </a:rPr>
              <a:t>yakni</a:t>
            </a:r>
            <a:r>
              <a:rPr lang="en-US" sz="2000" dirty="0">
                <a:solidFill>
                  <a:srgbClr val="191919"/>
                </a:solidFill>
                <a:latin typeface="Arial" pitchFamily="34" charset="0"/>
                <a:cs typeface="Arial" pitchFamily="34" charset="0"/>
              </a:rPr>
              <a:t> </a:t>
            </a:r>
            <a:r>
              <a:rPr lang="en-US" sz="2000" dirty="0" err="1">
                <a:solidFill>
                  <a:srgbClr val="191919"/>
                </a:solidFill>
                <a:latin typeface="Arial" pitchFamily="34" charset="0"/>
                <a:cs typeface="Arial" pitchFamily="34" charset="0"/>
              </a:rPr>
              <a:t>memanfaatkan</a:t>
            </a:r>
            <a:r>
              <a:rPr lang="en-US" sz="2000" dirty="0">
                <a:solidFill>
                  <a:srgbClr val="191919"/>
                </a:solidFill>
                <a:latin typeface="Arial" pitchFamily="34" charset="0"/>
                <a:cs typeface="Arial" pitchFamily="34" charset="0"/>
              </a:rPr>
              <a:t> </a:t>
            </a:r>
            <a:r>
              <a:rPr lang="en-US" sz="2000" dirty="0" err="1">
                <a:solidFill>
                  <a:srgbClr val="191919"/>
                </a:solidFill>
                <a:latin typeface="Arial" pitchFamily="34" charset="0"/>
                <a:cs typeface="Arial" pitchFamily="34" charset="0"/>
              </a:rPr>
              <a:t>teknologi</a:t>
            </a:r>
            <a:r>
              <a:rPr lang="en-US" sz="2000" dirty="0">
                <a:solidFill>
                  <a:srgbClr val="191919"/>
                </a:solidFill>
                <a:latin typeface="Arial" pitchFamily="34" charset="0"/>
                <a:cs typeface="Arial" pitchFamily="34" charset="0"/>
              </a:rPr>
              <a:t> </a:t>
            </a:r>
            <a:r>
              <a:rPr lang="en-US" sz="2000" dirty="0" err="1">
                <a:solidFill>
                  <a:srgbClr val="191919"/>
                </a:solidFill>
                <a:latin typeface="Arial" pitchFamily="34" charset="0"/>
                <a:cs typeface="Arial" pitchFamily="34" charset="0"/>
              </a:rPr>
              <a:t>informasi</a:t>
            </a:r>
            <a:r>
              <a:rPr lang="en-US" sz="2000" dirty="0">
                <a:solidFill>
                  <a:srgbClr val="191919"/>
                </a:solidFill>
                <a:latin typeface="Arial" pitchFamily="34" charset="0"/>
                <a:cs typeface="Arial" pitchFamily="34" charset="0"/>
              </a:rPr>
              <a:t>, </a:t>
            </a:r>
            <a:r>
              <a:rPr lang="en-US" sz="2000" dirty="0" err="1">
                <a:solidFill>
                  <a:srgbClr val="191919"/>
                </a:solidFill>
                <a:latin typeface="Arial" pitchFamily="34" charset="0"/>
                <a:cs typeface="Arial" pitchFamily="34" charset="0"/>
              </a:rPr>
              <a:t>seperti</a:t>
            </a:r>
            <a:r>
              <a:rPr lang="en-US" sz="2000" dirty="0">
                <a:solidFill>
                  <a:srgbClr val="191919"/>
                </a:solidFill>
                <a:latin typeface="Arial" pitchFamily="34" charset="0"/>
                <a:cs typeface="Arial" pitchFamily="34" charset="0"/>
              </a:rPr>
              <a:t> media </a:t>
            </a:r>
            <a:r>
              <a:rPr lang="en-US" sz="2000" dirty="0" err="1">
                <a:solidFill>
                  <a:srgbClr val="191919"/>
                </a:solidFill>
                <a:latin typeface="Arial" pitchFamily="34" charset="0"/>
                <a:cs typeface="Arial" pitchFamily="34" charset="0"/>
              </a:rPr>
              <a:t>sosial</a:t>
            </a:r>
            <a:r>
              <a:rPr lang="en-US" sz="2000" dirty="0">
                <a:solidFill>
                  <a:srgbClr val="191919"/>
                </a:solidFill>
                <a:latin typeface="Arial" pitchFamily="34" charset="0"/>
                <a:cs typeface="Arial" pitchFamily="34" charset="0"/>
              </a:rPr>
              <a:t>, </a:t>
            </a:r>
            <a:r>
              <a:rPr lang="en-US" sz="2000" dirty="0" err="1">
                <a:solidFill>
                  <a:srgbClr val="191919"/>
                </a:solidFill>
                <a:latin typeface="Arial" pitchFamily="34" charset="0"/>
                <a:cs typeface="Arial" pitchFamily="34" charset="0"/>
              </a:rPr>
              <a:t>diantaranya</a:t>
            </a:r>
            <a:r>
              <a:rPr lang="en-US" sz="2000" dirty="0">
                <a:solidFill>
                  <a:srgbClr val="191919"/>
                </a:solidFill>
                <a:latin typeface="Arial" pitchFamily="34" charset="0"/>
                <a:cs typeface="Arial" pitchFamily="34" charset="0"/>
              </a:rPr>
              <a:t> twitter, </a:t>
            </a:r>
            <a:r>
              <a:rPr lang="en-US" sz="2000" dirty="0" err="1">
                <a:solidFill>
                  <a:srgbClr val="191919"/>
                </a:solidFill>
                <a:latin typeface="Arial" pitchFamily="34" charset="0"/>
                <a:cs typeface="Arial" pitchFamily="34" charset="0"/>
              </a:rPr>
              <a:t>facebook</a:t>
            </a:r>
            <a:r>
              <a:rPr lang="en-US" sz="2000" dirty="0">
                <a:solidFill>
                  <a:srgbClr val="191919"/>
                </a:solidFill>
                <a:latin typeface="Arial" pitchFamily="34" charset="0"/>
                <a:cs typeface="Arial" pitchFamily="34" charset="0"/>
              </a:rPr>
              <a:t>, Instagram, </a:t>
            </a:r>
            <a:r>
              <a:rPr lang="en-US" sz="2000" dirty="0" err="1">
                <a:solidFill>
                  <a:srgbClr val="191919"/>
                </a:solidFill>
                <a:latin typeface="Arial" pitchFamily="34" charset="0"/>
                <a:cs typeface="Arial" pitchFamily="34" charset="0"/>
              </a:rPr>
              <a:t>watsapp</a:t>
            </a:r>
            <a:r>
              <a:rPr lang="en-US" sz="2000" dirty="0">
                <a:solidFill>
                  <a:srgbClr val="191919"/>
                </a:solidFill>
                <a:latin typeface="Arial" pitchFamily="34" charset="0"/>
                <a:cs typeface="Arial" pitchFamily="34" charset="0"/>
              </a:rPr>
              <a:t>, dan telegram. </a:t>
            </a:r>
          </a:p>
          <a:p>
            <a:endParaRPr lang="en-US" sz="2000" dirty="0">
              <a:solidFill>
                <a:schemeClr val="bg1"/>
              </a:solidFill>
              <a:latin typeface="Arial" pitchFamily="34" charset="0"/>
              <a:cs typeface="Arial" pitchFamily="34" charset="0"/>
            </a:endParaRPr>
          </a:p>
        </p:txBody>
      </p:sp>
      <p:sp>
        <p:nvSpPr>
          <p:cNvPr id="10" name="Oval 9"/>
          <p:cNvSpPr/>
          <p:nvPr/>
        </p:nvSpPr>
        <p:spPr>
          <a:xfrm>
            <a:off x="4833650" y="3695368"/>
            <a:ext cx="2232248" cy="38170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err="1"/>
              <a:t>Pola</a:t>
            </a:r>
            <a:r>
              <a:rPr lang="en-US" dirty="0"/>
              <a:t> Modern </a:t>
            </a:r>
          </a:p>
        </p:txBody>
      </p:sp>
      <p:sp>
        <p:nvSpPr>
          <p:cNvPr id="11" name="Rectangle 10"/>
          <p:cNvSpPr/>
          <p:nvPr/>
        </p:nvSpPr>
        <p:spPr>
          <a:xfrm>
            <a:off x="4511030" y="5279544"/>
            <a:ext cx="7389274" cy="146745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dirty="0" err="1">
                <a:solidFill>
                  <a:schemeClr val="tx1"/>
                </a:solidFill>
                <a:latin typeface="Arial" pitchFamily="34" charset="0"/>
                <a:cs typeface="Arial" pitchFamily="34" charset="0"/>
              </a:rPr>
              <a:t>Penyebaran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menggunakan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teknologi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informasi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kini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menjadi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pilihan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kelompok</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radikal</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karena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penyebarannya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dianggap</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lebih</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cepat</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dan</a:t>
            </a:r>
            <a:r>
              <a:rPr lang="en-US" dirty="0">
                <a:solidFill>
                  <a:schemeClr val="tx1"/>
                </a:solidFill>
                <a:latin typeface="Arial" pitchFamily="34" charset="0"/>
                <a:cs typeface="Arial" pitchFamily="34" charset="0"/>
              </a:rPr>
              <a:t> massif. Hal </a:t>
            </a:r>
            <a:r>
              <a:rPr lang="en-US" dirty="0" err="1">
                <a:solidFill>
                  <a:schemeClr val="tx1"/>
                </a:solidFill>
                <a:latin typeface="Arial" pitchFamily="34" charset="0"/>
                <a:cs typeface="Arial" pitchFamily="34" charset="0"/>
              </a:rPr>
              <a:t>ini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mengingat</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penyebaran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melalui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teknologi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informasi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tidak</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dibatasi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oleh</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ruang</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dan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waktu</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serta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bisa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menyasar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semua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lini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masyarakat</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dalam</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waktu</a:t>
            </a:r>
            <a:r>
              <a:rPr lang="en-US" dirty="0">
                <a:solidFill>
                  <a:schemeClr val="tx1"/>
                </a:solidFill>
                <a:latin typeface="Arial" pitchFamily="34" charset="0"/>
                <a:cs typeface="Arial" pitchFamily="34" charset="0"/>
              </a:rPr>
              <a:t> yang </a:t>
            </a:r>
            <a:r>
              <a:rPr lang="en-US" dirty="0" err="1">
                <a:solidFill>
                  <a:schemeClr val="tx1"/>
                </a:solidFill>
                <a:latin typeface="Arial" pitchFamily="34" charset="0"/>
                <a:cs typeface="Arial" pitchFamily="34" charset="0"/>
              </a:rPr>
              <a:t>singkat</a:t>
            </a:r>
            <a:r>
              <a:rPr lang="en-US" dirty="0">
                <a:solidFill>
                  <a:schemeClr val="tx1"/>
                </a:solidFill>
                <a:latin typeface="Arial" pitchFamily="34" charset="0"/>
                <a:cs typeface="Arial" pitchFamily="34" charset="0"/>
              </a:rPr>
              <a:t>. </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24744"/>
            <a:ext cx="4367014" cy="5733255"/>
          </a:xfrm>
          <a:prstGeom prst="rect">
            <a:avLst/>
          </a:prstGeom>
          <a:noFill/>
          <a:ln>
            <a:noFill/>
          </a:ln>
        </p:spPr>
        <p:style>
          <a:lnRef idx="0">
            <a:scrgbClr r="0" g="0" b="0"/>
          </a:lnRef>
          <a:fillRef idx="0">
            <a:scrgbClr r="0" g="0" b="0"/>
          </a:fillRef>
          <a:effectRef idx="0">
            <a:scrgbClr r="0" g="0" b="0"/>
          </a:effectRef>
          <a:fontRef idx="minor">
            <a:schemeClr val="dk1"/>
          </a:fontRef>
        </p:style>
      </p:pic>
    </p:spTree>
  </p:cSld>
  <p:clrMapOvr>
    <a:masterClrMapping/>
  </p:clrMapOvr>
  <p:transition>
    <p:split dir="in"/>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4027140" y="188640"/>
            <a:ext cx="33123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dirty="0" err="1">
                <a:solidFill>
                  <a:schemeClr val="tx1"/>
                </a:solidFill>
                <a:latin typeface="Arial" pitchFamily="34" charset="0"/>
                <a:cs typeface="Arial" pitchFamily="34" charset="0"/>
              </a:rPr>
              <a:t>Jaringan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kelompok</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radikal</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menganggap</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kampus</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memiliki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pengaruh</a:t>
            </a:r>
            <a:r>
              <a:rPr lang="en-US" dirty="0">
                <a:solidFill>
                  <a:schemeClr val="tx1"/>
                </a:solidFill>
                <a:latin typeface="Arial" pitchFamily="34" charset="0"/>
                <a:cs typeface="Arial" pitchFamily="34" charset="0"/>
              </a:rPr>
              <a:t> yang </a:t>
            </a:r>
            <a:r>
              <a:rPr lang="en-US" dirty="0" err="1">
                <a:solidFill>
                  <a:schemeClr val="tx1"/>
                </a:solidFill>
                <a:latin typeface="Arial" pitchFamily="34" charset="0"/>
                <a:cs typeface="Arial" pitchFamily="34" charset="0"/>
              </a:rPr>
              <a:t>besar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dan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signifikan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untuk</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penyebaran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paham</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radikal</a:t>
            </a:r>
            <a:endParaRPr lang="en-US" dirty="0">
              <a:solidFill>
                <a:schemeClr val="tx1"/>
              </a:solidFill>
            </a:endParaRPr>
          </a:p>
        </p:txBody>
      </p:sp>
      <p:sp>
        <p:nvSpPr>
          <p:cNvPr id="11" name="Rectangle 10"/>
          <p:cNvSpPr/>
          <p:nvPr/>
        </p:nvSpPr>
        <p:spPr>
          <a:xfrm>
            <a:off x="4006974" y="1879291"/>
            <a:ext cx="33123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dirty="0" err="1">
                <a:solidFill>
                  <a:schemeClr val="tx1"/>
                </a:solidFill>
                <a:latin typeface="Arial" pitchFamily="34" charset="0"/>
                <a:cs typeface="Arial" pitchFamily="34" charset="0"/>
              </a:rPr>
              <a:t>Oleh</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karenanya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kampus</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kini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menjadi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salah</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satu</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sasaran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strategis</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untuk</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pengembangan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jaringan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kelompok</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radikal</a:t>
            </a:r>
            <a:endParaRPr lang="en-US" dirty="0">
              <a:solidFill>
                <a:schemeClr val="tx1"/>
              </a:solidFill>
            </a:endParaRPr>
          </a:p>
        </p:txBody>
      </p:sp>
      <p:sp>
        <p:nvSpPr>
          <p:cNvPr id="12" name="Rectangle 11"/>
          <p:cNvSpPr/>
          <p:nvPr/>
        </p:nvSpPr>
        <p:spPr>
          <a:xfrm>
            <a:off x="4006974" y="3464603"/>
            <a:ext cx="3312368" cy="1701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err="1">
                <a:solidFill>
                  <a:schemeClr val="tx1"/>
                </a:solidFill>
                <a:latin typeface="Arial" pitchFamily="34" charset="0"/>
                <a:cs typeface="Arial" pitchFamily="34" charset="0"/>
              </a:rPr>
              <a:t>Perekrutan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dan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penyebaran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radikalisme</a:t>
            </a:r>
            <a:r>
              <a:rPr lang="en-US" sz="1600" dirty="0">
                <a:solidFill>
                  <a:schemeClr val="tx1"/>
                </a:solidFill>
                <a:latin typeface="Arial" pitchFamily="34" charset="0"/>
                <a:cs typeface="Arial" pitchFamily="34" charset="0"/>
              </a:rPr>
              <a:t> di </a:t>
            </a:r>
            <a:r>
              <a:rPr lang="en-US" sz="1600" dirty="0" err="1">
                <a:solidFill>
                  <a:schemeClr val="tx1"/>
                </a:solidFill>
                <a:latin typeface="Arial" pitchFamily="34" charset="0"/>
                <a:cs typeface="Arial" pitchFamily="34" charset="0"/>
              </a:rPr>
              <a:t>kampus</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selain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memanfaatkan</a:t>
            </a:r>
            <a:r>
              <a:rPr lang="en-US" sz="1600" dirty="0">
                <a:solidFill>
                  <a:schemeClr val="tx1"/>
                </a:solidFill>
                <a:latin typeface="Arial" pitchFamily="34" charset="0"/>
                <a:cs typeface="Arial" pitchFamily="34" charset="0"/>
              </a:rPr>
              <a:t> media </a:t>
            </a:r>
            <a:r>
              <a:rPr lang="en-US" sz="1600" dirty="0" err="1">
                <a:solidFill>
                  <a:schemeClr val="tx1"/>
                </a:solidFill>
                <a:latin typeface="Arial" pitchFamily="34" charset="0"/>
                <a:cs typeface="Arial" pitchFamily="34" charset="0"/>
              </a:rPr>
              <a:t>sosial</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juga</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sering</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memanfaatkan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organisasi</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dan</a:t>
            </a:r>
            <a:r>
              <a:rPr lang="en-US" sz="1600" dirty="0">
                <a:solidFill>
                  <a:schemeClr val="tx1"/>
                </a:solidFill>
                <a:latin typeface="Arial" pitchFamily="34" charset="0"/>
                <a:cs typeface="Arial" pitchFamily="34" charset="0"/>
              </a:rPr>
              <a:t> unit </a:t>
            </a:r>
            <a:r>
              <a:rPr lang="en-US" sz="1600" dirty="0" err="1">
                <a:solidFill>
                  <a:schemeClr val="tx1"/>
                </a:solidFill>
                <a:latin typeface="Arial" pitchFamily="34" charset="0"/>
                <a:cs typeface="Arial" pitchFamily="34" charset="0"/>
              </a:rPr>
              <a:t>kegiatan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mahasiswa</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sebagai</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pintu</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masuk</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pengenalan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terhadap</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radikalisme</a:t>
            </a:r>
            <a:endParaRPr lang="en-US" sz="1600" dirty="0">
              <a:solidFill>
                <a:schemeClr val="tx1"/>
              </a:solidFill>
            </a:endParaRPr>
          </a:p>
        </p:txBody>
      </p:sp>
      <p:sp>
        <p:nvSpPr>
          <p:cNvPr id="13" name="Rectangle 12"/>
          <p:cNvSpPr/>
          <p:nvPr/>
        </p:nvSpPr>
        <p:spPr>
          <a:xfrm>
            <a:off x="4027140" y="5310973"/>
            <a:ext cx="3312368" cy="14401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dirty="0" err="1">
                <a:solidFill>
                  <a:schemeClr val="tx1"/>
                </a:solidFill>
                <a:latin typeface="Arial" pitchFamily="34" charset="0"/>
                <a:cs typeface="Arial" pitchFamily="34" charset="0"/>
              </a:rPr>
              <a:t>Mereka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menggunakan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berbagai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pendekatan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seperti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membangun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sikap</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kritis</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terhadap</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Pemerintah</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mengusung</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isu</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ketidakadilan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hingga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kebencian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terhadap</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negara-negara</a:t>
            </a:r>
            <a:r>
              <a:rPr lang="en-US" sz="1400" dirty="0">
                <a:solidFill>
                  <a:schemeClr val="tx1"/>
                </a:solidFill>
                <a:latin typeface="Arial" pitchFamily="34" charset="0"/>
                <a:cs typeface="Arial" pitchFamily="34" charset="0"/>
              </a:rPr>
              <a:t> Barat </a:t>
            </a:r>
            <a:r>
              <a:rPr lang="en-US" sz="1400" dirty="0" err="1">
                <a:solidFill>
                  <a:schemeClr val="tx1"/>
                </a:solidFill>
                <a:latin typeface="Arial" pitchFamily="34" charset="0"/>
                <a:cs typeface="Arial" pitchFamily="34" charset="0"/>
              </a:rPr>
              <a:t>dengan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dalih</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telah</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menindas</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umat</a:t>
            </a:r>
            <a:r>
              <a:rPr lang="en-US" sz="1400" dirty="0">
                <a:solidFill>
                  <a:schemeClr val="tx1"/>
                </a:solidFill>
                <a:latin typeface="Arial" pitchFamily="34" charset="0"/>
                <a:cs typeface="Arial" pitchFamily="34" charset="0"/>
              </a:rPr>
              <a:t> Islam di </a:t>
            </a:r>
            <a:r>
              <a:rPr lang="en-US" sz="1400" dirty="0" err="1">
                <a:solidFill>
                  <a:schemeClr val="tx1"/>
                </a:solidFill>
                <a:latin typeface="Arial" pitchFamily="34" charset="0"/>
                <a:cs typeface="Arial" pitchFamily="34" charset="0"/>
              </a:rPr>
              <a:t>belahan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negara</a:t>
            </a:r>
            <a:r>
              <a:rPr lang="en-US" sz="1400" dirty="0">
                <a:solidFill>
                  <a:schemeClr val="tx1"/>
                </a:solidFill>
                <a:latin typeface="Arial" pitchFamily="34" charset="0"/>
                <a:cs typeface="Arial" pitchFamily="34" charset="0"/>
              </a:rPr>
              <a:t> lain</a:t>
            </a:r>
            <a:endParaRPr lang="en-US" sz="1400" dirty="0">
              <a:solidFill>
                <a:schemeClr val="tx1"/>
              </a:solidFill>
            </a:endParaRPr>
          </a:p>
        </p:txBody>
      </p:sp>
      <p:sp>
        <p:nvSpPr>
          <p:cNvPr id="14" name="Flowchart: Document 13"/>
          <p:cNvSpPr/>
          <p:nvPr/>
        </p:nvSpPr>
        <p:spPr>
          <a:xfrm>
            <a:off x="237290" y="1628800"/>
            <a:ext cx="2761572" cy="4896544"/>
          </a:xfrm>
          <a:prstGeom prst="flowChartDocumen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GERAKAN RADIKALISME DI KALANGAN KAMPUS </a:t>
            </a:r>
          </a:p>
        </p:txBody>
      </p:sp>
      <p:sp>
        <p:nvSpPr>
          <p:cNvPr id="16" name="Flowchart: Document 15"/>
          <p:cNvSpPr/>
          <p:nvPr/>
        </p:nvSpPr>
        <p:spPr>
          <a:xfrm>
            <a:off x="7463358" y="1062501"/>
            <a:ext cx="4608512" cy="3878667"/>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n-US" sz="1400" dirty="0" err="1">
                <a:solidFill>
                  <a:schemeClr val="tx1"/>
                </a:solidFill>
                <a:latin typeface="Arial" pitchFamily="34" charset="0"/>
                <a:cs typeface="Arial" pitchFamily="34" charset="0"/>
              </a:rPr>
              <a:t>Memperkuat</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pendidikan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kewarganegaraan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untuk</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menanamkan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pemahaman</a:t>
            </a:r>
            <a:r>
              <a:rPr lang="en-US" sz="1400" dirty="0">
                <a:solidFill>
                  <a:schemeClr val="tx1"/>
                </a:solidFill>
                <a:latin typeface="Arial" pitchFamily="34" charset="0"/>
                <a:cs typeface="Arial" pitchFamily="34" charset="0"/>
              </a:rPr>
              <a:t> yang </a:t>
            </a:r>
            <a:r>
              <a:rPr lang="en-US" sz="1400" dirty="0" err="1">
                <a:solidFill>
                  <a:schemeClr val="tx1"/>
                </a:solidFill>
                <a:latin typeface="Arial" pitchFamily="34" charset="0"/>
                <a:cs typeface="Arial" pitchFamily="34" charset="0"/>
              </a:rPr>
              <a:t>mendalam</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terhadap</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empat</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pilar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kebangsaan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yaitu</a:t>
            </a:r>
            <a:r>
              <a:rPr lang="en-US" sz="1400" dirty="0">
                <a:solidFill>
                  <a:schemeClr val="tx1"/>
                </a:solidFill>
                <a:latin typeface="Arial" pitchFamily="34" charset="0"/>
                <a:cs typeface="Arial" pitchFamily="34" charset="0"/>
              </a:rPr>
              <a:t> Pancasila, UUD 1945, NKRI </a:t>
            </a:r>
            <a:r>
              <a:rPr lang="en-US" sz="1400" dirty="0" err="1">
                <a:solidFill>
                  <a:schemeClr val="tx1"/>
                </a:solidFill>
                <a:latin typeface="Arial" pitchFamily="34" charset="0"/>
                <a:cs typeface="Arial" pitchFamily="34" charset="0"/>
              </a:rPr>
              <a:t>dan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Bhineka</a:t>
            </a:r>
            <a:r>
              <a:rPr lang="en-US" sz="1400" dirty="0">
                <a:solidFill>
                  <a:schemeClr val="tx1"/>
                </a:solidFill>
                <a:latin typeface="Arial" pitchFamily="34" charset="0"/>
                <a:cs typeface="Arial" pitchFamily="34" charset="0"/>
              </a:rPr>
              <a:t> Tunggal </a:t>
            </a:r>
            <a:r>
              <a:rPr lang="en-US" sz="1400" dirty="0" err="1">
                <a:solidFill>
                  <a:schemeClr val="tx1"/>
                </a:solidFill>
                <a:latin typeface="Arial" pitchFamily="34" charset="0"/>
                <a:cs typeface="Arial" pitchFamily="34" charset="0"/>
              </a:rPr>
              <a:t>Ika</a:t>
            </a:r>
            <a:endParaRPr lang="en-US" sz="1400" dirty="0">
              <a:solidFill>
                <a:schemeClr val="tx1"/>
              </a:solidFill>
              <a:latin typeface="Arial" pitchFamily="34" charset="0"/>
              <a:cs typeface="Arial" pitchFamily="34" charset="0"/>
            </a:endParaRPr>
          </a:p>
          <a:p>
            <a:pPr marL="342900" indent="-342900">
              <a:buFontTx/>
              <a:buAutoNum type="arabicPeriod"/>
            </a:pPr>
            <a:r>
              <a:rPr lang="en-US" sz="1400" dirty="0" err="1">
                <a:solidFill>
                  <a:schemeClr val="tx1"/>
                </a:solidFill>
                <a:latin typeface="Arial" pitchFamily="34" charset="0"/>
                <a:cs typeface="Arial" pitchFamily="34" charset="0"/>
              </a:rPr>
              <a:t>Perlu</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memberikan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pemahaman</a:t>
            </a:r>
            <a:r>
              <a:rPr lang="en-US" sz="1400" dirty="0">
                <a:solidFill>
                  <a:schemeClr val="tx1"/>
                </a:solidFill>
                <a:latin typeface="Arial" pitchFamily="34" charset="0"/>
                <a:cs typeface="Arial" pitchFamily="34" charset="0"/>
              </a:rPr>
              <a:t> agama yang </a:t>
            </a:r>
            <a:r>
              <a:rPr lang="en-US" sz="1400" dirty="0" err="1">
                <a:solidFill>
                  <a:schemeClr val="tx1"/>
                </a:solidFill>
                <a:latin typeface="Arial" pitchFamily="34" charset="0"/>
                <a:cs typeface="Arial" pitchFamily="34" charset="0"/>
              </a:rPr>
              <a:t>damai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toleran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sehingga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mahasiswa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tidak</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mudah</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terjebak</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pada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ajaran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radikalisme</a:t>
            </a:r>
            <a:r>
              <a:rPr lang="en-US" sz="1400" dirty="0">
                <a:solidFill>
                  <a:schemeClr val="tx1"/>
                </a:solidFill>
                <a:latin typeface="Arial" pitchFamily="34" charset="0"/>
                <a:cs typeface="Arial" pitchFamily="34" charset="0"/>
              </a:rPr>
              <a:t>.</a:t>
            </a:r>
          </a:p>
          <a:p>
            <a:pPr marL="342900" indent="-342900">
              <a:buAutoNum type="arabicPeriod"/>
            </a:pPr>
            <a:endParaRPr lang="en-US" sz="1400" dirty="0">
              <a:solidFill>
                <a:schemeClr val="tx1"/>
              </a:solidFill>
              <a:latin typeface="Arial" pitchFamily="34" charset="0"/>
              <a:cs typeface="Arial" pitchFamily="34" charset="0"/>
            </a:endParaRPr>
          </a:p>
          <a:p>
            <a:pPr marL="342900" indent="-342900">
              <a:buFontTx/>
              <a:buAutoNum type="arabicPeriod"/>
            </a:pPr>
            <a:r>
              <a:rPr lang="en-US" sz="1400" dirty="0" err="1">
                <a:solidFill>
                  <a:schemeClr val="tx1"/>
                </a:solidFill>
                <a:latin typeface="Arial" pitchFamily="34" charset="0"/>
                <a:cs typeface="Arial" pitchFamily="34" charset="0"/>
              </a:rPr>
              <a:t>Mengarahkan</a:t>
            </a:r>
            <a:r>
              <a:rPr lang="en-US" sz="1400" dirty="0">
                <a:solidFill>
                  <a:schemeClr val="tx1"/>
                </a:solidFill>
                <a:latin typeface="Arial" pitchFamily="34" charset="0"/>
                <a:cs typeface="Arial" pitchFamily="34" charset="0"/>
              </a:rPr>
              <a:t> para </a:t>
            </a:r>
            <a:r>
              <a:rPr lang="en-US" sz="1400" dirty="0" err="1">
                <a:solidFill>
                  <a:schemeClr val="tx1"/>
                </a:solidFill>
                <a:latin typeface="Arial" pitchFamily="34" charset="0"/>
                <a:cs typeface="Arial" pitchFamily="34" charset="0"/>
              </a:rPr>
              <a:t>mahasiswa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untuk</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ikut</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aktif</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pada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beragam</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aktivitas</a:t>
            </a:r>
            <a:r>
              <a:rPr lang="en-US" sz="1400" dirty="0">
                <a:solidFill>
                  <a:schemeClr val="tx1"/>
                </a:solidFill>
                <a:latin typeface="Arial" pitchFamily="34" charset="0"/>
                <a:cs typeface="Arial" pitchFamily="34" charset="0"/>
              </a:rPr>
              <a:t> yang </a:t>
            </a:r>
            <a:r>
              <a:rPr lang="en-US" sz="1400" dirty="0" err="1">
                <a:solidFill>
                  <a:schemeClr val="tx1"/>
                </a:solidFill>
                <a:latin typeface="Arial" pitchFamily="34" charset="0"/>
                <a:cs typeface="Arial" pitchFamily="34" charset="0"/>
              </a:rPr>
              <a:t>berkualitas</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baik</a:t>
            </a:r>
            <a:r>
              <a:rPr lang="en-US" sz="1400" dirty="0">
                <a:solidFill>
                  <a:schemeClr val="tx1"/>
                </a:solidFill>
                <a:latin typeface="Arial" pitchFamily="34" charset="0"/>
                <a:cs typeface="Arial" pitchFamily="34" charset="0"/>
              </a:rPr>
              <a:t> di </a:t>
            </a:r>
            <a:r>
              <a:rPr lang="en-US" sz="1400" dirty="0" err="1">
                <a:solidFill>
                  <a:schemeClr val="tx1"/>
                </a:solidFill>
                <a:latin typeface="Arial" pitchFamily="34" charset="0"/>
                <a:cs typeface="Arial" pitchFamily="34" charset="0"/>
              </a:rPr>
              <a:t>bidang</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akademis</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sosial</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keagamaan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seni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budaya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maupun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olahraga</a:t>
            </a:r>
            <a:r>
              <a:rPr lang="en-US" sz="1400" dirty="0">
                <a:solidFill>
                  <a:schemeClr val="tx1"/>
                </a:solidFill>
                <a:latin typeface="Arial" pitchFamily="34" charset="0"/>
                <a:cs typeface="Arial" pitchFamily="34" charset="0"/>
              </a:rPr>
              <a:t>.</a:t>
            </a:r>
          </a:p>
          <a:p>
            <a:pPr marL="342900" indent="-342900">
              <a:buAutoNum type="arabicPeriod"/>
            </a:pPr>
            <a:endParaRPr lang="en-US" sz="1400" dirty="0">
              <a:solidFill>
                <a:schemeClr val="tx1"/>
              </a:solidFill>
              <a:latin typeface="Arial" pitchFamily="34" charset="0"/>
              <a:cs typeface="Arial" pitchFamily="34" charset="0"/>
            </a:endParaRPr>
          </a:p>
        </p:txBody>
      </p:sp>
      <p:sp>
        <p:nvSpPr>
          <p:cNvPr id="17" name="Flowchart: Punched Tape 16"/>
          <p:cNvSpPr/>
          <p:nvPr/>
        </p:nvSpPr>
        <p:spPr>
          <a:xfrm>
            <a:off x="7463358" y="185873"/>
            <a:ext cx="3816424" cy="720080"/>
          </a:xfrm>
          <a:prstGeom prst="flowChartPunchedTap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a:solidFill>
                  <a:schemeClr val="bg1"/>
                </a:solidFill>
              </a:rPr>
              <a:t>UPAYA LAWAN </a:t>
            </a:r>
          </a:p>
        </p:txBody>
      </p:sp>
      <p:sp>
        <p:nvSpPr>
          <p:cNvPr id="18" name="Flowchart: Alternate Process 17"/>
          <p:cNvSpPr/>
          <p:nvPr/>
        </p:nvSpPr>
        <p:spPr>
          <a:xfrm>
            <a:off x="7859402" y="4963489"/>
            <a:ext cx="3816424" cy="18099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dirty="0" err="1">
                <a:solidFill>
                  <a:schemeClr val="tx1"/>
                </a:solidFill>
                <a:latin typeface="Arial" pitchFamily="34" charset="0"/>
                <a:cs typeface="Arial" pitchFamily="34" charset="0"/>
              </a:rPr>
              <a:t>Berbagai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langkah</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tersebut</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jika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dapat</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dilakukan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secara</a:t>
            </a:r>
            <a:r>
              <a:rPr lang="en-US" sz="1400" dirty="0">
                <a:solidFill>
                  <a:schemeClr val="tx1"/>
                </a:solidFill>
                <a:latin typeface="Arial" pitchFamily="34" charset="0"/>
                <a:cs typeface="Arial" pitchFamily="34" charset="0"/>
              </a:rPr>
              <a:t> optimal </a:t>
            </a:r>
            <a:r>
              <a:rPr lang="en-US" sz="1400" dirty="0" err="1">
                <a:solidFill>
                  <a:schemeClr val="tx1"/>
                </a:solidFill>
                <a:latin typeface="Arial" pitchFamily="34" charset="0"/>
                <a:cs typeface="Arial" pitchFamily="34" charset="0"/>
              </a:rPr>
              <a:t>diyakini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akan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dapat</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membangun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ketahanan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kampus</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dari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ideologi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radikalisme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Kondisi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tersebut</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diyakini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akan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dapat</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memberikan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kontribusi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positif</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terhadap</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upaya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memberantas</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pengembangan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jaringan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kelompok</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radikal</a:t>
            </a:r>
            <a:r>
              <a:rPr lang="en-US" sz="1400" dirty="0">
                <a:solidFill>
                  <a:schemeClr val="tx1"/>
                </a:solidFill>
                <a:latin typeface="Arial" pitchFamily="34" charset="0"/>
                <a:cs typeface="Arial" pitchFamily="34" charset="0"/>
              </a:rPr>
              <a:t> di Indonesia</a:t>
            </a:r>
            <a:r>
              <a:rPr lang="en-US" sz="1400" dirty="0">
                <a:solidFill>
                  <a:schemeClr val="bg1"/>
                </a:solidFill>
                <a:latin typeface="Arial" pitchFamily="34" charset="0"/>
                <a:cs typeface="Arial" pitchFamily="34" charset="0"/>
              </a:rPr>
              <a:t>.</a:t>
            </a:r>
            <a:endParaRPr lang="id-ID" sz="1400" dirty="0">
              <a:solidFill>
                <a:schemeClr val="bg1"/>
              </a:solidFill>
              <a:latin typeface="Arial" pitchFamily="34" charset="0"/>
              <a:cs typeface="Arial" pitchFamily="34" charset="0"/>
            </a:endParaRPr>
          </a:p>
        </p:txBody>
      </p:sp>
      <p:sp>
        <p:nvSpPr>
          <p:cNvPr id="19" name="Down Arrow 18"/>
          <p:cNvSpPr/>
          <p:nvPr/>
        </p:nvSpPr>
        <p:spPr>
          <a:xfrm>
            <a:off x="10985815" y="4412269"/>
            <a:ext cx="720080" cy="36004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cSld>
  <p:clrMapOvr>
    <a:masterClrMapping/>
  </p:clrMapOvr>
  <p:transition>
    <p:push dir="u"/>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7290" y="1341293"/>
            <a:ext cx="2895392" cy="3245076"/>
          </a:xfrm>
        </p:spPr>
        <p:txBody>
          <a:bodyPr>
            <a:noAutofit/>
          </a:bodyPr>
          <a:lstStyle/>
          <a:p>
            <a:r>
              <a:rPr lang="en-US" sz="2800" b="1" dirty="0">
                <a:solidFill>
                  <a:srgbClr val="FF0000"/>
                </a:solidFill>
                <a:latin typeface="Arial Black" pitchFamily="34" charset="0"/>
                <a:cs typeface="Arial" pitchFamily="34" charset="0"/>
              </a:rPr>
              <a:t>MODEL KETAHANAN KAMPUS TERHADAP IDEOLOGI RADIKAL </a:t>
            </a:r>
          </a:p>
        </p:txBody>
      </p:sp>
      <p:grpSp>
        <p:nvGrpSpPr>
          <p:cNvPr id="8" name="Group 7"/>
          <p:cNvGrpSpPr/>
          <p:nvPr/>
        </p:nvGrpSpPr>
        <p:grpSpPr>
          <a:xfrm>
            <a:off x="3718942" y="1052736"/>
            <a:ext cx="8280920" cy="4968552"/>
            <a:chOff x="3790950" y="1772816"/>
            <a:chExt cx="8136904" cy="4608512"/>
          </a:xfrm>
        </p:grpSpPr>
        <p:sp>
          <p:nvSpPr>
            <p:cNvPr id="9" name="Oval 8"/>
            <p:cNvSpPr/>
            <p:nvPr/>
          </p:nvSpPr>
          <p:spPr>
            <a:xfrm>
              <a:off x="3790950" y="2276872"/>
              <a:ext cx="1728192" cy="122413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Narkisim" pitchFamily="34" charset="-79"/>
                  <a:cs typeface="Narkisim" pitchFamily="34" charset="-79"/>
                </a:rPr>
                <a:t>DASAR PEMIKIRAN</a:t>
              </a:r>
            </a:p>
          </p:txBody>
        </p:sp>
        <p:sp>
          <p:nvSpPr>
            <p:cNvPr id="12" name="Rounded Rectangle 11"/>
            <p:cNvSpPr/>
            <p:nvPr/>
          </p:nvSpPr>
          <p:spPr>
            <a:xfrm>
              <a:off x="3934966" y="4869160"/>
              <a:ext cx="1440160" cy="64807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Narkisim" pitchFamily="34" charset="-79"/>
                  <a:cs typeface="Narkisim" pitchFamily="34" charset="-79"/>
                </a:rPr>
                <a:t>TUJUAN</a:t>
              </a:r>
            </a:p>
          </p:txBody>
        </p:sp>
        <p:sp>
          <p:nvSpPr>
            <p:cNvPr id="13" name="Rectangle 12"/>
            <p:cNvSpPr/>
            <p:nvPr/>
          </p:nvSpPr>
          <p:spPr>
            <a:xfrm>
              <a:off x="5519142" y="3140968"/>
              <a:ext cx="1634480" cy="698376"/>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Narkisim" pitchFamily="34" charset="-79"/>
                  <a:cs typeface="Narkisim" pitchFamily="34" charset="-79"/>
                </a:rPr>
                <a:t>PENDEKATAN</a:t>
              </a:r>
            </a:p>
          </p:txBody>
        </p:sp>
        <p:sp>
          <p:nvSpPr>
            <p:cNvPr id="14" name="Rectangle 13"/>
            <p:cNvSpPr/>
            <p:nvPr/>
          </p:nvSpPr>
          <p:spPr>
            <a:xfrm>
              <a:off x="5519142" y="4437112"/>
              <a:ext cx="1634480" cy="69837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Narkisim" pitchFamily="34" charset="-79"/>
                  <a:cs typeface="Narkisim" pitchFamily="34" charset="-79"/>
                </a:rPr>
                <a:t>PRINSIP-PRINSIP</a:t>
              </a:r>
            </a:p>
          </p:txBody>
        </p:sp>
        <p:sp>
          <p:nvSpPr>
            <p:cNvPr id="15" name="Rounded Rectangle 14"/>
            <p:cNvSpPr/>
            <p:nvPr/>
          </p:nvSpPr>
          <p:spPr>
            <a:xfrm>
              <a:off x="7535366" y="2060848"/>
              <a:ext cx="1800200" cy="432048"/>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Narkisim" pitchFamily="34" charset="-79"/>
                  <a:cs typeface="Narkisim" pitchFamily="34" charset="-79"/>
                </a:rPr>
                <a:t>AKADEMIK</a:t>
              </a:r>
            </a:p>
          </p:txBody>
        </p:sp>
        <p:sp>
          <p:nvSpPr>
            <p:cNvPr id="16" name="Rounded Rectangle 15"/>
            <p:cNvSpPr/>
            <p:nvPr/>
          </p:nvSpPr>
          <p:spPr>
            <a:xfrm>
              <a:off x="7535366" y="2636912"/>
              <a:ext cx="1728192" cy="432048"/>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Narkisim" pitchFamily="34" charset="-79"/>
                  <a:cs typeface="Narkisim" pitchFamily="34" charset="-79"/>
                </a:rPr>
                <a:t>EDUKASI</a:t>
              </a:r>
            </a:p>
          </p:txBody>
        </p:sp>
        <p:sp>
          <p:nvSpPr>
            <p:cNvPr id="17" name="Rounded Rectangle 16"/>
            <p:cNvSpPr/>
            <p:nvPr/>
          </p:nvSpPr>
          <p:spPr>
            <a:xfrm>
              <a:off x="7535366" y="3284984"/>
              <a:ext cx="1728192" cy="432048"/>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Narkisim" pitchFamily="34" charset="-79"/>
                  <a:cs typeface="Narkisim" pitchFamily="34" charset="-79"/>
                </a:rPr>
                <a:t>KEMANUSIAAN</a:t>
              </a:r>
            </a:p>
          </p:txBody>
        </p:sp>
        <p:sp>
          <p:nvSpPr>
            <p:cNvPr id="18" name="Rounded Rectangle 17"/>
            <p:cNvSpPr/>
            <p:nvPr/>
          </p:nvSpPr>
          <p:spPr>
            <a:xfrm>
              <a:off x="7535366" y="4653136"/>
              <a:ext cx="1656184" cy="432048"/>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Narkisim" pitchFamily="34" charset="-79"/>
                  <a:cs typeface="Narkisim" pitchFamily="34" charset="-79"/>
                </a:rPr>
                <a:t>KETERBUKAAN</a:t>
              </a:r>
            </a:p>
          </p:txBody>
        </p:sp>
        <p:sp>
          <p:nvSpPr>
            <p:cNvPr id="19" name="Rounded Rectangle 18"/>
            <p:cNvSpPr/>
            <p:nvPr/>
          </p:nvSpPr>
          <p:spPr>
            <a:xfrm>
              <a:off x="7535366" y="5229200"/>
              <a:ext cx="1656184" cy="432048"/>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solidFill>
                    <a:schemeClr val="tx1"/>
                  </a:solidFill>
                  <a:latin typeface="Narkisim" pitchFamily="34" charset="-79"/>
                  <a:cs typeface="Narkisim" pitchFamily="34" charset="-79"/>
                </a:rPr>
                <a:t>KEKELUARGAAN</a:t>
              </a:r>
            </a:p>
          </p:txBody>
        </p:sp>
        <p:sp>
          <p:nvSpPr>
            <p:cNvPr id="20" name="Rounded Rectangle 19"/>
            <p:cNvSpPr/>
            <p:nvPr/>
          </p:nvSpPr>
          <p:spPr>
            <a:xfrm>
              <a:off x="7535366" y="5877272"/>
              <a:ext cx="1584176" cy="432048"/>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Narkisim" pitchFamily="34" charset="-79"/>
                  <a:cs typeface="Narkisim" pitchFamily="34" charset="-79"/>
                </a:rPr>
                <a:t>PENGATURAN</a:t>
              </a:r>
            </a:p>
          </p:txBody>
        </p:sp>
        <p:sp>
          <p:nvSpPr>
            <p:cNvPr id="21" name="Rounded Rectangle 20"/>
            <p:cNvSpPr/>
            <p:nvPr/>
          </p:nvSpPr>
          <p:spPr>
            <a:xfrm>
              <a:off x="9623598" y="2276872"/>
              <a:ext cx="432048" cy="396044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Narkisim" pitchFamily="34" charset="-79"/>
                  <a:cs typeface="Narkisim" pitchFamily="34" charset="-79"/>
                </a:rPr>
                <a:t>B ENTUK    </a:t>
              </a:r>
            </a:p>
            <a:p>
              <a:pPr algn="ctr"/>
              <a:endParaRPr lang="id-ID" sz="1600" dirty="0">
                <a:solidFill>
                  <a:schemeClr val="tx1"/>
                </a:solidFill>
                <a:latin typeface="Narkisim" pitchFamily="34" charset="-79"/>
                <a:cs typeface="Narkisim" pitchFamily="34" charset="-79"/>
              </a:endParaRPr>
            </a:p>
            <a:p>
              <a:pPr algn="ctr"/>
              <a:r>
                <a:rPr lang="id-ID" sz="1600" dirty="0">
                  <a:solidFill>
                    <a:schemeClr val="tx1"/>
                  </a:solidFill>
                  <a:latin typeface="Narkisim" pitchFamily="34" charset="-79"/>
                  <a:cs typeface="Narkisim" pitchFamily="34" charset="-79"/>
                </a:rPr>
                <a:t>KEG</a:t>
              </a:r>
            </a:p>
            <a:p>
              <a:pPr algn="ctr"/>
              <a:r>
                <a:rPr lang="id-ID" sz="1600" dirty="0">
                  <a:solidFill>
                    <a:schemeClr val="tx1"/>
                  </a:solidFill>
                  <a:latin typeface="Narkisim" pitchFamily="34" charset="-79"/>
                  <a:cs typeface="Narkisim" pitchFamily="34" charset="-79"/>
                </a:rPr>
                <a:t>I</a:t>
              </a:r>
            </a:p>
            <a:p>
              <a:pPr algn="ctr"/>
              <a:r>
                <a:rPr lang="id-ID" sz="1600" dirty="0">
                  <a:solidFill>
                    <a:schemeClr val="tx1"/>
                  </a:solidFill>
                  <a:latin typeface="Narkisim" pitchFamily="34" charset="-79"/>
                  <a:cs typeface="Narkisim" pitchFamily="34" charset="-79"/>
                </a:rPr>
                <a:t>ATAN</a:t>
              </a:r>
            </a:p>
          </p:txBody>
        </p:sp>
        <p:sp>
          <p:nvSpPr>
            <p:cNvPr id="22" name="Rounded Rectangle 21"/>
            <p:cNvSpPr/>
            <p:nvPr/>
          </p:nvSpPr>
          <p:spPr>
            <a:xfrm>
              <a:off x="10487694" y="1772816"/>
              <a:ext cx="1440160" cy="86409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solidFill>
                    <a:schemeClr val="tx1"/>
                  </a:solidFill>
                  <a:latin typeface="Narkisim" pitchFamily="34" charset="-79"/>
                  <a:cs typeface="Narkisim" pitchFamily="34" charset="-79"/>
                </a:rPr>
                <a:t>TERINTEGRASI DALAM PERKULIAHAN</a:t>
              </a:r>
            </a:p>
          </p:txBody>
        </p:sp>
        <p:sp>
          <p:nvSpPr>
            <p:cNvPr id="23" name="Rounded Rectangle 22"/>
            <p:cNvSpPr/>
            <p:nvPr/>
          </p:nvSpPr>
          <p:spPr>
            <a:xfrm>
              <a:off x="10487694" y="2996952"/>
              <a:ext cx="1440160" cy="86409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Narkisim" pitchFamily="34" charset="-79"/>
                  <a:cs typeface="Narkisim" pitchFamily="34" charset="-79"/>
                </a:rPr>
                <a:t>DIKLAT DAN WORKSHOP</a:t>
              </a:r>
            </a:p>
          </p:txBody>
        </p:sp>
        <p:sp>
          <p:nvSpPr>
            <p:cNvPr id="24" name="Rounded Rectangle 23"/>
            <p:cNvSpPr/>
            <p:nvPr/>
          </p:nvSpPr>
          <p:spPr>
            <a:xfrm>
              <a:off x="10487694" y="4293096"/>
              <a:ext cx="1440160" cy="86409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solidFill>
                    <a:schemeClr val="tx1"/>
                  </a:solidFill>
                  <a:latin typeface="Narkisim" pitchFamily="34" charset="-79"/>
                  <a:cs typeface="Narkisim" pitchFamily="34" charset="-79"/>
                </a:rPr>
                <a:t>SEMINAR DAN DISKUSI ILMIAH </a:t>
              </a:r>
            </a:p>
          </p:txBody>
        </p:sp>
        <p:sp>
          <p:nvSpPr>
            <p:cNvPr id="25" name="Rounded Rectangle 24"/>
            <p:cNvSpPr/>
            <p:nvPr/>
          </p:nvSpPr>
          <p:spPr>
            <a:xfrm>
              <a:off x="10487694" y="5517232"/>
              <a:ext cx="1440160" cy="86409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solidFill>
                    <a:schemeClr val="tx1"/>
                  </a:solidFill>
                  <a:latin typeface="Narkisim" pitchFamily="34" charset="-79"/>
                  <a:cs typeface="Narkisim" pitchFamily="34" charset="-79"/>
                </a:rPr>
                <a:t>KEGIATAN KEAGAMAAN</a:t>
              </a:r>
            </a:p>
          </p:txBody>
        </p:sp>
        <p:cxnSp>
          <p:nvCxnSpPr>
            <p:cNvPr id="26" name="Straight Connector 25"/>
            <p:cNvCxnSpPr>
              <a:stCxn id="9" idx="4"/>
              <a:endCxn id="12" idx="0"/>
            </p:cNvCxnSpPr>
            <p:nvPr/>
          </p:nvCxnSpPr>
          <p:spPr>
            <a:xfrm>
              <a:off x="4655046" y="3501008"/>
              <a:ext cx="0" cy="13681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655046" y="4077072"/>
              <a:ext cx="4968552" cy="108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3" idx="2"/>
              <a:endCxn id="14" idx="0"/>
            </p:cNvCxnSpPr>
            <p:nvPr/>
          </p:nvCxnSpPr>
          <p:spPr>
            <a:xfrm>
              <a:off x="6336382" y="3839344"/>
              <a:ext cx="0" cy="5977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319342" y="2276872"/>
              <a:ext cx="0" cy="38164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15" idx="1"/>
            </p:cNvCxnSpPr>
            <p:nvPr/>
          </p:nvCxnSpPr>
          <p:spPr>
            <a:xfrm>
              <a:off x="7319342" y="2276872"/>
              <a:ext cx="2160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16" idx="1"/>
            </p:cNvCxnSpPr>
            <p:nvPr/>
          </p:nvCxnSpPr>
          <p:spPr>
            <a:xfrm>
              <a:off x="7319342" y="2852936"/>
              <a:ext cx="2160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17" idx="1"/>
            </p:cNvCxnSpPr>
            <p:nvPr/>
          </p:nvCxnSpPr>
          <p:spPr>
            <a:xfrm>
              <a:off x="7319342" y="3501008"/>
              <a:ext cx="2160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18" idx="1"/>
            </p:cNvCxnSpPr>
            <p:nvPr/>
          </p:nvCxnSpPr>
          <p:spPr>
            <a:xfrm>
              <a:off x="7319342" y="4869160"/>
              <a:ext cx="2160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19" idx="1"/>
            </p:cNvCxnSpPr>
            <p:nvPr/>
          </p:nvCxnSpPr>
          <p:spPr>
            <a:xfrm>
              <a:off x="7319342" y="5445224"/>
              <a:ext cx="2160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endCxn id="20" idx="1"/>
            </p:cNvCxnSpPr>
            <p:nvPr/>
          </p:nvCxnSpPr>
          <p:spPr>
            <a:xfrm>
              <a:off x="7319342" y="6093296"/>
              <a:ext cx="2160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10055646" y="2204864"/>
              <a:ext cx="432048" cy="1800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10055646" y="3429000"/>
              <a:ext cx="432048"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0055646" y="4077072"/>
              <a:ext cx="432048" cy="6480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25" idx="1"/>
            </p:cNvCxnSpPr>
            <p:nvPr/>
          </p:nvCxnSpPr>
          <p:spPr>
            <a:xfrm>
              <a:off x="10055646" y="4005064"/>
              <a:ext cx="432048" cy="19442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 name="Flowchart: Punched Tape 4"/>
          <p:cNvSpPr/>
          <p:nvPr/>
        </p:nvSpPr>
        <p:spPr>
          <a:xfrm>
            <a:off x="4598331" y="73560"/>
            <a:ext cx="5496187" cy="1451085"/>
          </a:xfrm>
          <a:prstGeom prst="flowChartPunchedTap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228600" indent="-228600">
              <a:buFont typeface="Wingdings" pitchFamily="2" charset="2"/>
              <a:buChar char="v"/>
            </a:pPr>
            <a:r>
              <a:rPr lang="id-ID" sz="1100" dirty="0">
                <a:latin typeface="Arial" pitchFamily="34" charset="0"/>
                <a:cs typeface="Arial" pitchFamily="34" charset="0"/>
              </a:rPr>
              <a:t>Ketahanan kampus adalah kondisi dinamis yang berisikan keuletan dan ketangguhan dalam menghadapi segala dari luar maupun dari dalam, langsung maupun tidak langsung yang membahayakan integrasi dan  identitas Nasional.</a:t>
            </a:r>
          </a:p>
          <a:p>
            <a:pPr marL="228600" indent="-228600">
              <a:buFont typeface="Wingdings" pitchFamily="2" charset="2"/>
              <a:buChar char="v"/>
            </a:pPr>
            <a:r>
              <a:rPr lang="id-ID" sz="1100" dirty="0">
                <a:latin typeface="Arial" pitchFamily="34" charset="0"/>
                <a:cs typeface="Arial" pitchFamily="34" charset="0"/>
              </a:rPr>
              <a:t>Kampus adalah masyarakat ilmiah, komunitas yang memiliki tradisi ilmiah, memelihara dan mengembangkan budaya akademik .</a:t>
            </a:r>
          </a:p>
        </p:txBody>
      </p:sp>
      <p:sp>
        <p:nvSpPr>
          <p:cNvPr id="7" name="Flowchart: Document 6"/>
          <p:cNvSpPr/>
          <p:nvPr/>
        </p:nvSpPr>
        <p:spPr>
          <a:xfrm>
            <a:off x="0" y="5242248"/>
            <a:ext cx="7141130" cy="1615752"/>
          </a:xfrm>
          <a:prstGeom prst="flowChartDocumen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355600" indent="-355600" algn="ctr">
              <a:spcBef>
                <a:spcPts val="0"/>
              </a:spcBef>
              <a:buNone/>
            </a:pPr>
            <a:r>
              <a:rPr lang="id-ID" sz="1400" dirty="0">
                <a:latin typeface="Arial" pitchFamily="34" charset="0"/>
                <a:cs typeface="Arial" pitchFamily="34" charset="0"/>
              </a:rPr>
              <a:t>Tujuan Model Ketahanan Kampus terhadap Ideologi Radikal adalah untuk menciptakan kondisi dinamis kampus yang meliputi seluruh aspek kehidupan kampus secara terintegrasi yang berisikan keuletan, ketangguhan, dan kemampuan mengembangkan kekuatan kampus dalam menghadapi segala tantangan, ancaman, hambatan, serta gangguan dari pemikiran dan gerakan radikal. </a:t>
            </a:r>
          </a:p>
        </p:txBody>
      </p:sp>
      <p:sp>
        <p:nvSpPr>
          <p:cNvPr id="40" name="Curved Right Arrow 39"/>
          <p:cNvSpPr/>
          <p:nvPr/>
        </p:nvSpPr>
        <p:spPr>
          <a:xfrm>
            <a:off x="4078982" y="836712"/>
            <a:ext cx="504056" cy="86409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41" name="Bent Arrow 40"/>
          <p:cNvSpPr/>
          <p:nvPr/>
        </p:nvSpPr>
        <p:spPr>
          <a:xfrm>
            <a:off x="6527254" y="2132856"/>
            <a:ext cx="720080" cy="432048"/>
          </a:xfrm>
          <a:prstGeom prst="ben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42" name="Curved Up Arrow 41"/>
          <p:cNvSpPr/>
          <p:nvPr/>
        </p:nvSpPr>
        <p:spPr>
          <a:xfrm>
            <a:off x="6743278" y="4725144"/>
            <a:ext cx="576064" cy="432048"/>
          </a:xfrm>
          <a:prstGeom prst="curved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43" name="Curved Left Arrow 42"/>
          <p:cNvSpPr/>
          <p:nvPr/>
        </p:nvSpPr>
        <p:spPr>
          <a:xfrm>
            <a:off x="5303118" y="4869160"/>
            <a:ext cx="576064" cy="432048"/>
          </a:xfrm>
          <a:prstGeom prst="curvedLef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cSld>
  <p:clrMapOvr>
    <a:masterClrMapping/>
  </p:clrMapOvr>
  <p:transition>
    <p:cover/>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itle 1"/>
          <p:cNvSpPr txBox="1">
            <a:spLocks/>
          </p:cNvSpPr>
          <p:nvPr/>
        </p:nvSpPr>
        <p:spPr>
          <a:xfrm>
            <a:off x="262558" y="1484785"/>
            <a:ext cx="2664296" cy="266429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1" i="0" u="none" strike="noStrike" kern="1200" cap="none" spc="0" normalizeH="0" baseline="0" noProof="0" dirty="0">
                <a:ln>
                  <a:noFill/>
                </a:ln>
                <a:solidFill>
                  <a:schemeClr val="bg1"/>
                </a:solidFill>
                <a:effectLst/>
                <a:uLnTx/>
                <a:uFillTx/>
                <a:latin typeface="Arial Black" pitchFamily="34" charset="0"/>
                <a:ea typeface="+mj-ea"/>
                <a:cs typeface="+mj-cs"/>
              </a:rPr>
              <a:t>WAWASAN KEBANGSAAN, BELA NEGARA </a:t>
            </a:r>
            <a:br>
              <a:rPr kumimoji="0" lang="id-ID" sz="2000" b="1" i="0" u="none" strike="noStrike" kern="1200" cap="none" spc="0" normalizeH="0" baseline="0" noProof="0" dirty="0">
                <a:ln>
                  <a:noFill/>
                </a:ln>
                <a:solidFill>
                  <a:schemeClr val="bg1"/>
                </a:solidFill>
                <a:effectLst/>
                <a:uLnTx/>
                <a:uFillTx/>
                <a:latin typeface="Arial Black" pitchFamily="34" charset="0"/>
                <a:ea typeface="+mj-ea"/>
                <a:cs typeface="+mj-cs"/>
              </a:rPr>
            </a:br>
            <a:r>
              <a:rPr kumimoji="0" lang="id-ID" sz="2000" b="1" i="0" u="none" strike="noStrike" kern="1200" cap="none" spc="0" normalizeH="0" baseline="0" noProof="0" dirty="0">
                <a:ln>
                  <a:noFill/>
                </a:ln>
                <a:solidFill>
                  <a:schemeClr val="bg1"/>
                </a:solidFill>
                <a:effectLst/>
                <a:uLnTx/>
                <a:uFillTx/>
                <a:latin typeface="Arial Black" pitchFamily="34" charset="0"/>
                <a:ea typeface="+mj-ea"/>
                <a:cs typeface="+mj-cs"/>
              </a:rPr>
              <a:t>DAN RADIKALISME</a:t>
            </a:r>
            <a:endParaRPr kumimoji="0" lang="en-US" sz="2000" b="1" i="0" u="none" strike="noStrike" kern="1200" cap="none" spc="0" normalizeH="0" baseline="0" noProof="0" dirty="0">
              <a:ln>
                <a:noFill/>
              </a:ln>
              <a:solidFill>
                <a:schemeClr val="bg1"/>
              </a:solidFill>
              <a:effectLst/>
              <a:uLnTx/>
              <a:uFillTx/>
              <a:latin typeface="Arial Black" pitchFamily="34" charset="0"/>
              <a:ea typeface="+mj-ea"/>
              <a:cs typeface="+mj-cs"/>
            </a:endParaRPr>
          </a:p>
        </p:txBody>
      </p:sp>
      <p:sp>
        <p:nvSpPr>
          <p:cNvPr id="13" name="Rectangle 12">
            <a:extLst>
              <a:ext uri="{FF2B5EF4-FFF2-40B4-BE49-F238E27FC236}">
                <a16:creationId xmlns:a16="http://schemas.microsoft.com/office/drawing/2014/main" id="{485E14A0-3594-4E6C-86A8-5EA09767253F}"/>
              </a:ext>
            </a:extLst>
          </p:cNvPr>
          <p:cNvSpPr/>
          <p:nvPr/>
        </p:nvSpPr>
        <p:spPr>
          <a:xfrm>
            <a:off x="478582" y="3933056"/>
            <a:ext cx="2448272" cy="280831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id-ID" dirty="0">
              <a:latin typeface="Arial" pitchFamily="34" charset="0"/>
              <a:cs typeface="Arial" pitchFamily="34" charset="0"/>
            </a:endParaRPr>
          </a:p>
          <a:p>
            <a:pPr algn="ctr"/>
            <a:r>
              <a:rPr lang="id-ID" dirty="0">
                <a:latin typeface="Arial" pitchFamily="34" charset="0"/>
                <a:cs typeface="Arial" pitchFamily="34" charset="0"/>
              </a:rPr>
              <a:t>Tim Penyusun Materi:</a:t>
            </a:r>
          </a:p>
          <a:p>
            <a:pPr marL="457200" indent="-457200">
              <a:buAutoNum type="arabicPeriod"/>
            </a:pPr>
            <a:r>
              <a:rPr lang="en-US" dirty="0">
                <a:latin typeface="Arial" pitchFamily="34" charset="0"/>
                <a:cs typeface="Arial" pitchFamily="34" charset="0"/>
              </a:rPr>
              <a:t>Dr. </a:t>
            </a:r>
            <a:r>
              <a:rPr lang="en-US" dirty="0" err="1">
                <a:latin typeface="Arial" pitchFamily="34" charset="0"/>
                <a:cs typeface="Arial" pitchFamily="34" charset="0"/>
              </a:rPr>
              <a:t>Zulmasyhur</a:t>
            </a:r>
            <a:r>
              <a:rPr lang="en-US" dirty="0">
                <a:latin typeface="Arial" pitchFamily="34" charset="0"/>
                <a:cs typeface="Arial" pitchFamily="34" charset="0"/>
              </a:rPr>
              <a:t> </a:t>
            </a:r>
            <a:r>
              <a:rPr lang="en-US" dirty="0" err="1">
                <a:latin typeface="Arial" pitchFamily="34" charset="0"/>
                <a:cs typeface="Arial" pitchFamily="34" charset="0"/>
              </a:rPr>
              <a:t>M.Si</a:t>
            </a:r>
            <a:endParaRPr lang="id-ID" dirty="0">
              <a:latin typeface="Arial" pitchFamily="34" charset="0"/>
              <a:cs typeface="Arial" pitchFamily="34" charset="0"/>
            </a:endParaRPr>
          </a:p>
          <a:p>
            <a:pPr marL="457200" indent="-457200">
              <a:buAutoNum type="arabicPeriod"/>
            </a:pPr>
            <a:r>
              <a:rPr lang="id-ID" dirty="0">
                <a:latin typeface="Arial" pitchFamily="34" charset="0"/>
                <a:cs typeface="Arial" pitchFamily="34" charset="0"/>
              </a:rPr>
              <a:t>Masidin Nasrip, SH., MH.</a:t>
            </a:r>
            <a:endParaRPr lang="en-US" dirty="0">
              <a:latin typeface="Arial" pitchFamily="34" charset="0"/>
              <a:cs typeface="Arial" pitchFamily="34" charset="0"/>
            </a:endParaRPr>
          </a:p>
          <a:p>
            <a:endParaRPr lang="en-US" dirty="0">
              <a:latin typeface="Arial" pitchFamily="34" charset="0"/>
              <a:cs typeface="Arial" pitchFamily="34" charset="0"/>
            </a:endParaRPr>
          </a:p>
        </p:txBody>
      </p:sp>
      <p:sp>
        <p:nvSpPr>
          <p:cNvPr id="2" name="Rectangle 1"/>
          <p:cNvSpPr/>
          <p:nvPr/>
        </p:nvSpPr>
        <p:spPr>
          <a:xfrm>
            <a:off x="5015086" y="1523324"/>
            <a:ext cx="3888432" cy="129360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solidFill>
                  <a:schemeClr val="tx1"/>
                </a:solidFill>
                <a:latin typeface="Algerian" panose="04020705040A02060702" pitchFamily="82" charset="0"/>
              </a:rPr>
              <a:t>TERIMA  KASIH</a:t>
            </a:r>
          </a:p>
        </p:txBody>
      </p:sp>
      <p:sp>
        <p:nvSpPr>
          <p:cNvPr id="3" name="Rounded Rectangle 2"/>
          <p:cNvSpPr/>
          <p:nvPr/>
        </p:nvSpPr>
        <p:spPr>
          <a:xfrm>
            <a:off x="3718942" y="3550704"/>
            <a:ext cx="6864028" cy="764704"/>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lvl="0" algn="ctr">
              <a:lnSpc>
                <a:spcPct val="150000"/>
              </a:lnSpc>
              <a:spcBef>
                <a:spcPct val="0"/>
              </a:spcBef>
            </a:pPr>
            <a:r>
              <a:rPr lang="en-US" b="1" dirty="0">
                <a:solidFill>
                  <a:srgbClr val="FF0000"/>
                </a:solidFill>
                <a:latin typeface="Arial" pitchFamily="34" charset="0"/>
                <a:cs typeface="Arial" pitchFamily="34" charset="0"/>
              </a:rPr>
              <a:t>MARI KITA </a:t>
            </a:r>
            <a:r>
              <a:rPr lang="id-ID" b="1" dirty="0">
                <a:solidFill>
                  <a:srgbClr val="FF0000"/>
                </a:solidFill>
                <a:latin typeface="Arial" pitchFamily="34" charset="0"/>
                <a:cs typeface="Arial" pitchFamily="34" charset="0"/>
              </a:rPr>
              <a:t>TINGKATKAN RASA KEBANGSAAN, </a:t>
            </a:r>
            <a:r>
              <a:rPr lang="en-US" b="1" dirty="0">
                <a:solidFill>
                  <a:srgbClr val="FF0000"/>
                </a:solidFill>
                <a:latin typeface="Arial" pitchFamily="34" charset="0"/>
                <a:cs typeface="Arial" pitchFamily="34" charset="0"/>
              </a:rPr>
              <a:t>JAGA NKRI DARI ANCAMAN RADIKALISME </a:t>
            </a:r>
            <a:r>
              <a:rPr lang="id-ID" b="1" dirty="0">
                <a:solidFill>
                  <a:srgbClr val="FF0000"/>
                </a:solidFill>
                <a:latin typeface="Arial" pitchFamily="34" charset="0"/>
                <a:cs typeface="Arial" pitchFamily="34" charset="0"/>
              </a:rPr>
              <a:t>DAN </a:t>
            </a:r>
            <a:r>
              <a:rPr lang="en-US" b="1" dirty="0">
                <a:solidFill>
                  <a:srgbClr val="FF0000"/>
                </a:solidFill>
                <a:latin typeface="Arial" pitchFamily="34" charset="0"/>
                <a:cs typeface="Arial" pitchFamily="34" charset="0"/>
              </a:rPr>
              <a:t>TERORISME</a:t>
            </a:r>
          </a:p>
          <a:p>
            <a:pPr lvl="0" algn="ctr">
              <a:lnSpc>
                <a:spcPct val="150000"/>
              </a:lnSpc>
              <a:spcBef>
                <a:spcPct val="0"/>
              </a:spcBef>
            </a:pPr>
            <a:endParaRPr lang="en-US" b="1" dirty="0">
              <a:solidFill>
                <a:srgbClr val="FF0000"/>
              </a:solidFill>
              <a:latin typeface="Arial" pitchFamily="34" charset="0"/>
              <a:cs typeface="Arial" pitchFamily="34" charset="0"/>
            </a:endParaRPr>
          </a:p>
          <a:p>
            <a:pPr lvl="0" algn="ctr">
              <a:lnSpc>
                <a:spcPct val="150000"/>
              </a:lnSpc>
              <a:spcBef>
                <a:spcPct val="0"/>
              </a:spcBef>
            </a:pPr>
            <a:endParaRPr lang="en-US" dirty="0">
              <a:latin typeface="Arial" pitchFamily="34" charset="0"/>
              <a:cs typeface="Arial" pitchFamily="34" charset="0"/>
            </a:endParaRPr>
          </a:p>
        </p:txBody>
      </p:sp>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6974" y="1052736"/>
            <a:ext cx="7992888" cy="5544616"/>
          </a:xfrm>
        </p:spPr>
        <p:style>
          <a:lnRef idx="2">
            <a:schemeClr val="dk1"/>
          </a:lnRef>
          <a:fillRef idx="1">
            <a:schemeClr val="lt1"/>
          </a:fillRef>
          <a:effectRef idx="0">
            <a:schemeClr val="dk1"/>
          </a:effectRef>
          <a:fontRef idx="minor">
            <a:schemeClr val="dk1"/>
          </a:fontRef>
        </p:style>
        <p:txBody>
          <a:bodyPr>
            <a:noAutofit/>
          </a:bodyPr>
          <a:lstStyle/>
          <a:p>
            <a:pPr>
              <a:lnSpc>
                <a:spcPct val="120000"/>
              </a:lnSpc>
              <a:spcBef>
                <a:spcPts val="0"/>
              </a:spcBef>
            </a:pPr>
            <a:r>
              <a:rPr lang="id-ID" sz="1400" dirty="0"/>
              <a:t>Dr. Zulmasyhur, M.Si., Dkk, Pendidikan Pancasila, Buku Ajar Untuk Perguruan Tinggi, Penerbit Leader, Jakarta, 2019</a:t>
            </a:r>
            <a:endParaRPr lang="id-ID" sz="1400" dirty="0">
              <a:latin typeface="Arial" pitchFamily="34" charset="0"/>
              <a:cs typeface="Arial" pitchFamily="34" charset="0"/>
            </a:endParaRPr>
          </a:p>
          <a:p>
            <a:pPr>
              <a:lnSpc>
                <a:spcPct val="120000"/>
              </a:lnSpc>
              <a:spcBef>
                <a:spcPts val="0"/>
              </a:spcBef>
            </a:pPr>
            <a:r>
              <a:rPr lang="id-ID" sz="1400" dirty="0">
                <a:latin typeface="Arial" pitchFamily="34" charset="0"/>
                <a:cs typeface="Arial" pitchFamily="34" charset="0"/>
              </a:rPr>
              <a:t>Pendidikan Kewarganegaraan, Gramedia Pustaka Utama, 2008</a:t>
            </a:r>
          </a:p>
          <a:p>
            <a:pPr>
              <a:lnSpc>
                <a:spcPct val="120000"/>
              </a:lnSpc>
              <a:spcBef>
                <a:spcPts val="0"/>
              </a:spcBef>
            </a:pPr>
            <a:r>
              <a:rPr lang="id-ID" sz="1400" dirty="0">
                <a:latin typeface="Arial" pitchFamily="34" charset="0"/>
                <a:cs typeface="Arial" pitchFamily="34" charset="0"/>
              </a:rPr>
              <a:t>Bahan Belajar Mandiri Ujian Penyesuaian Kenaikan Tingkat V, Pusdiklat Pengembangan SDM, Kementerian Keuangan Republik Indonesia, 2017</a:t>
            </a:r>
          </a:p>
          <a:p>
            <a:pPr>
              <a:lnSpc>
                <a:spcPct val="120000"/>
              </a:lnSpc>
              <a:spcBef>
                <a:spcPts val="0"/>
              </a:spcBef>
            </a:pPr>
            <a:r>
              <a:rPr lang="id-ID" sz="1400" dirty="0">
                <a:latin typeface="Arial" pitchFamily="34" charset="0"/>
                <a:cs typeface="Arial" pitchFamily="34" charset="0"/>
              </a:rPr>
              <a:t>Zainul Djumadin, Zulmasyhur, Bela Negara Perguruan Tinggi, Pengenalan Lingkungan dan Budaya Akademik, Universitas Nasional, 2021</a:t>
            </a:r>
          </a:p>
          <a:p>
            <a:pPr>
              <a:lnSpc>
                <a:spcPct val="120000"/>
              </a:lnSpc>
              <a:spcBef>
                <a:spcPts val="0"/>
              </a:spcBef>
            </a:pPr>
            <a:r>
              <a:rPr lang="id-ID" sz="1400" spc="50" dirty="0">
                <a:ln w="11430"/>
                <a:latin typeface="Arial" pitchFamily="34" charset="0"/>
                <a:cs typeface="Arial" pitchFamily="34" charset="0"/>
              </a:rPr>
              <a:t>AKBP Drs. Nazarudin, SH.,MH. , </a:t>
            </a:r>
            <a:r>
              <a:rPr lang="id-ID" sz="1400" dirty="0">
                <a:latin typeface="Arial" pitchFamily="34" charset="0"/>
                <a:cs typeface="Arial" pitchFamily="34" charset="0"/>
              </a:rPr>
              <a:t>Wawasan Kebangsaan Dalam Menjaga NKRI, </a:t>
            </a:r>
            <a:r>
              <a:rPr lang="id-ID" sz="1400" spc="50" dirty="0">
                <a:ln w="11430"/>
                <a:latin typeface="Arial" pitchFamily="34" charset="0"/>
                <a:cs typeface="Arial" pitchFamily="34" charset="0"/>
              </a:rPr>
              <a:t>KASUBDIT BINTIBLUH DIT BINMAS POLDA LAMPUNG</a:t>
            </a:r>
          </a:p>
          <a:p>
            <a:pPr>
              <a:lnSpc>
                <a:spcPct val="120000"/>
              </a:lnSpc>
              <a:spcBef>
                <a:spcPts val="0"/>
              </a:spcBef>
            </a:pPr>
            <a:r>
              <a:rPr lang="en-US" sz="1400" dirty="0">
                <a:latin typeface="Arial" pitchFamily="34" charset="0"/>
                <a:cs typeface="Arial" pitchFamily="34" charset="0"/>
              </a:rPr>
              <a:t>Dr. </a:t>
            </a:r>
            <a:r>
              <a:rPr lang="en-US" sz="1400" dirty="0" err="1">
                <a:latin typeface="Arial" pitchFamily="34" charset="0"/>
                <a:cs typeface="Arial" pitchFamily="34" charset="0"/>
              </a:rPr>
              <a:t>Wawan</a:t>
            </a:r>
            <a:r>
              <a:rPr lang="en-US" sz="1400" dirty="0">
                <a:latin typeface="Arial" pitchFamily="34" charset="0"/>
                <a:cs typeface="Arial" pitchFamily="34" charset="0"/>
              </a:rPr>
              <a:t> </a:t>
            </a:r>
            <a:r>
              <a:rPr lang="en-US" sz="1400" dirty="0" err="1">
                <a:latin typeface="Arial" pitchFamily="34" charset="0"/>
                <a:cs typeface="Arial" pitchFamily="34" charset="0"/>
              </a:rPr>
              <a:t>Hari</a:t>
            </a:r>
            <a:r>
              <a:rPr lang="en-US" sz="1400" dirty="0">
                <a:latin typeface="Arial" pitchFamily="34" charset="0"/>
                <a:cs typeface="Arial" pitchFamily="34" charset="0"/>
              </a:rPr>
              <a:t> </a:t>
            </a:r>
            <a:r>
              <a:rPr lang="en-US" sz="1400" dirty="0" err="1">
                <a:latin typeface="Arial" pitchFamily="34" charset="0"/>
                <a:cs typeface="Arial" pitchFamily="34" charset="0"/>
              </a:rPr>
              <a:t>Purwanto</a:t>
            </a:r>
            <a:r>
              <a:rPr lang="id-ID" sz="1400" dirty="0">
                <a:latin typeface="Arial" pitchFamily="34" charset="0"/>
                <a:cs typeface="Arial" pitchFamily="34" charset="0"/>
              </a:rPr>
              <a:t>, Jaringan Radikalisme di Indonesia, Materi Disampaikan dalam webinar Nasional tentang Ketahanan Kampus Terhadap Ideologi Radikalisme, diselenggarakan oleh LP2M dan FPKPK se Indonesia, 4 Agustus 2021</a:t>
            </a:r>
          </a:p>
          <a:p>
            <a:pPr>
              <a:lnSpc>
                <a:spcPct val="120000"/>
              </a:lnSpc>
              <a:spcBef>
                <a:spcPts val="0"/>
              </a:spcBef>
            </a:pPr>
            <a:r>
              <a:rPr lang="id-ID" sz="1400" spc="50" dirty="0">
                <a:ln w="11430"/>
                <a:latin typeface="Arial" pitchFamily="34" charset="0"/>
                <a:cs typeface="Arial" pitchFamily="34" charset="0"/>
              </a:rPr>
              <a:t>Dr. A Rosyid Al Atok, M.Pd., MH, Model Ketahanan Kampus Terhadap Ideologi Radikal, </a:t>
            </a:r>
            <a:r>
              <a:rPr lang="id-ID" sz="1400" dirty="0">
                <a:latin typeface="Arial" pitchFamily="34" charset="0"/>
                <a:cs typeface="Arial" pitchFamily="34" charset="0"/>
              </a:rPr>
              <a:t>Materi Disampaikan dalam webinar Nasional tentang Ketahanan Kampus Terhadap Ideologi Radikalisme, diselenggarakan oleh LP2M dan FPKPK se Indonesia, 4 Agustus 2021</a:t>
            </a:r>
          </a:p>
          <a:p>
            <a:pPr>
              <a:lnSpc>
                <a:spcPct val="120000"/>
              </a:lnSpc>
              <a:spcBef>
                <a:spcPts val="0"/>
              </a:spcBef>
            </a:pPr>
            <a:r>
              <a:rPr lang="id-ID" sz="1400" spc="50" dirty="0">
                <a:ln w="11430"/>
                <a:latin typeface="Arial" pitchFamily="34" charset="0"/>
                <a:cs typeface="Arial" pitchFamily="34" charset="0"/>
              </a:rPr>
              <a:t>Masidin Nasrip, Pentingnya Bela Negara Bagi Generasi Melanial, </a:t>
            </a:r>
            <a:r>
              <a:rPr lang="id-ID" sz="1400" dirty="0">
                <a:latin typeface="Arial" pitchFamily="34" charset="0"/>
                <a:cs typeface="Arial" pitchFamily="34" charset="0"/>
              </a:rPr>
              <a:t>Disampaikan Pada Seminar “Bela Negara di Era Milenial” Kerjasama Fakultas Hukum Universitas Nasional Dan Kementerian Pertahanan Republik Indonesi Tanggal 4 Februari 2019</a:t>
            </a:r>
            <a:endParaRPr lang="id-ID" sz="1400" spc="50" dirty="0">
              <a:ln w="11430"/>
              <a:latin typeface="Arial" pitchFamily="34" charset="0"/>
              <a:cs typeface="Arial" pitchFamily="34" charset="0"/>
            </a:endParaRPr>
          </a:p>
          <a:p>
            <a:pPr>
              <a:lnSpc>
                <a:spcPct val="120000"/>
              </a:lnSpc>
              <a:spcBef>
                <a:spcPts val="0"/>
              </a:spcBef>
            </a:pPr>
            <a:r>
              <a:rPr lang="id-ID" sz="1400" dirty="0">
                <a:latin typeface="Arial" pitchFamily="34" charset="0"/>
                <a:cs typeface="Arial" pitchFamily="34" charset="0"/>
              </a:rPr>
              <a:t>Pengantar  Bela Negara, </a:t>
            </a:r>
            <a:r>
              <a:rPr lang="id-ID" sz="1400" b="1" dirty="0">
                <a:latin typeface="Arial" pitchFamily="34" charset="0"/>
                <a:cs typeface="Arial" pitchFamily="34" charset="0"/>
              </a:rPr>
              <a:t>PowerPoint Presentation - Dosen IKIP Siliwangi </a:t>
            </a:r>
            <a:r>
              <a:rPr lang="id-ID" sz="1400" i="1" dirty="0">
                <a:latin typeface="Arial" pitchFamily="34" charset="0"/>
                <a:cs typeface="Arial" pitchFamily="34" charset="0"/>
              </a:rPr>
              <a:t>https://dosen.ikipsiliwangi.ac.id › sites › 2021/02</a:t>
            </a:r>
            <a:r>
              <a:rPr lang="id-ID" sz="1400" dirty="0">
                <a:latin typeface="Arial" pitchFamily="34" charset="0"/>
                <a:cs typeface="Arial" pitchFamily="34" charset="0"/>
              </a:rPr>
              <a:t>, PPT, diakses tanggal 11 Agustus 2021, pukul  10.57 wib</a:t>
            </a:r>
          </a:p>
          <a:p>
            <a:pPr>
              <a:lnSpc>
                <a:spcPct val="120000"/>
              </a:lnSpc>
              <a:spcBef>
                <a:spcPts val="0"/>
              </a:spcBef>
            </a:pPr>
            <a:endParaRPr lang="en-US" sz="1400" dirty="0">
              <a:latin typeface="Arial" pitchFamily="34" charset="0"/>
              <a:cs typeface="Arial" pitchFamily="34" charset="0"/>
            </a:endParaRPr>
          </a:p>
        </p:txBody>
      </p:sp>
      <p:sp>
        <p:nvSpPr>
          <p:cNvPr id="4" name="Title 1"/>
          <p:cNvSpPr txBox="1">
            <a:spLocks/>
          </p:cNvSpPr>
          <p:nvPr/>
        </p:nvSpPr>
        <p:spPr>
          <a:xfrm>
            <a:off x="4002376" y="188640"/>
            <a:ext cx="7997486" cy="76470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000" b="0" i="0" u="none" strike="noStrike" kern="1200" cap="none" spc="0" normalizeH="0" baseline="0" noProof="0" dirty="0">
                <a:ln>
                  <a:noFill/>
                </a:ln>
                <a:effectLst/>
                <a:uLnTx/>
                <a:uFillTx/>
                <a:latin typeface="Arial Black" pitchFamily="34" charset="0"/>
                <a:ea typeface="+mj-ea"/>
                <a:cs typeface="+mj-cs"/>
              </a:rPr>
              <a:t>Daftar Pustaka</a:t>
            </a:r>
            <a:endParaRPr kumimoji="0" lang="en-US" sz="3000" b="0" i="0" u="none" strike="noStrike" kern="1200" cap="none" spc="0" normalizeH="0" baseline="0" noProof="0" dirty="0">
              <a:ln>
                <a:noFill/>
              </a:ln>
              <a:effectLst/>
              <a:uLnTx/>
              <a:uFillTx/>
              <a:latin typeface="Arial Black" pitchFamily="34" charset="0"/>
              <a:ea typeface="+mj-ea"/>
              <a:cs typeface="+mj-cs"/>
            </a:endParaRPr>
          </a:p>
        </p:txBody>
      </p:sp>
      <p:sp>
        <p:nvSpPr>
          <p:cNvPr id="5" name="Title 1"/>
          <p:cNvSpPr txBox="1">
            <a:spLocks/>
          </p:cNvSpPr>
          <p:nvPr/>
        </p:nvSpPr>
        <p:spPr>
          <a:xfrm>
            <a:off x="144016" y="5013176"/>
            <a:ext cx="3070870" cy="175805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1" i="0" u="none" strike="noStrike" kern="1200" cap="none" spc="0" normalizeH="0" baseline="0" noProof="0" dirty="0">
                <a:ln>
                  <a:noFill/>
                </a:ln>
                <a:solidFill>
                  <a:schemeClr val="bg1"/>
                </a:solidFill>
                <a:effectLst/>
                <a:uLnTx/>
                <a:uFillTx/>
                <a:latin typeface="Arial Black" pitchFamily="34" charset="0"/>
                <a:ea typeface="+mj-ea"/>
                <a:cs typeface="+mj-cs"/>
              </a:rPr>
              <a:t>WAWASAN KEBANGSAAN, BELA NEGARA </a:t>
            </a:r>
            <a:br>
              <a:rPr kumimoji="0" lang="id-ID" sz="2000" b="1" i="0" u="none" strike="noStrike" kern="1200" cap="none" spc="0" normalizeH="0" baseline="0" noProof="0" dirty="0">
                <a:ln>
                  <a:noFill/>
                </a:ln>
                <a:solidFill>
                  <a:schemeClr val="bg1"/>
                </a:solidFill>
                <a:effectLst/>
                <a:uLnTx/>
                <a:uFillTx/>
                <a:latin typeface="Arial Black" pitchFamily="34" charset="0"/>
                <a:ea typeface="+mj-ea"/>
                <a:cs typeface="+mj-cs"/>
              </a:rPr>
            </a:br>
            <a:r>
              <a:rPr kumimoji="0" lang="id-ID" sz="2000" b="1" i="0" u="none" strike="noStrike" kern="1200" cap="none" spc="0" normalizeH="0" baseline="0" noProof="0" dirty="0">
                <a:ln>
                  <a:noFill/>
                </a:ln>
                <a:solidFill>
                  <a:schemeClr val="bg1"/>
                </a:solidFill>
                <a:effectLst/>
                <a:uLnTx/>
                <a:uFillTx/>
                <a:latin typeface="Arial Black" pitchFamily="34" charset="0"/>
                <a:ea typeface="+mj-ea"/>
                <a:cs typeface="+mj-cs"/>
              </a:rPr>
              <a:t>DAN RADIKALISME</a:t>
            </a:r>
            <a:endParaRPr kumimoji="0" lang="en-US" sz="2000" b="1" i="0" u="none" strike="noStrike" kern="1200" cap="none" spc="0" normalizeH="0" baseline="0" noProof="0" dirty="0">
              <a:ln>
                <a:noFill/>
              </a:ln>
              <a:solidFill>
                <a:schemeClr val="bg1"/>
              </a:solidFill>
              <a:effectLst/>
              <a:uLnTx/>
              <a:uFillTx/>
              <a:latin typeface="Arial Black" pitchFamily="34" charset="0"/>
              <a:ea typeface="+mj-ea"/>
              <a:cs typeface="+mj-cs"/>
            </a:endParaRPr>
          </a:p>
        </p:txBody>
      </p:sp>
    </p:spTree>
  </p:cSld>
  <p:clrMapOvr>
    <a:masterClrMapping/>
  </p:clrMapOvr>
  <p:transition>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3D83F26F-C55B-4A92-9AFF-4894D14E27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5206" y="1253414"/>
            <a:ext cx="0" cy="212090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3" name="Picture 2" descr="A picture containing text&#10;&#10;Description automatically generated">
            <a:extLst>
              <a:ext uri="{FF2B5EF4-FFF2-40B4-BE49-F238E27FC236}">
                <a16:creationId xmlns:a16="http://schemas.microsoft.com/office/drawing/2014/main" id="{4E4D82E0-216B-4F80-BA9B-8F48A555E3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356" y="247650"/>
            <a:ext cx="11315700" cy="6362700"/>
          </a:xfrm>
          <a:prstGeom prst="rect">
            <a:avLst/>
          </a:prstGeom>
        </p:spPr>
      </p:pic>
    </p:spTree>
  </p:cSld>
  <p:clrMapOvr>
    <a:overrideClrMapping bg1="dk1" tx1="lt1" bg2="dk2" tx2="lt2" accent1="accent1" accent2="accent2" accent3="accent3" accent4="accent4" accent5="accent5" accent6="accent6" hlink="hlink" folHlink="folHlink"/>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Content Placeholder 2"/>
          <p:cNvSpPr>
            <a:spLocks noGrp="1"/>
          </p:cNvSpPr>
          <p:nvPr>
            <p:ph idx="1"/>
          </p:nvPr>
        </p:nvSpPr>
        <p:spPr>
          <a:xfrm>
            <a:off x="4367014" y="620688"/>
            <a:ext cx="3672408" cy="6237313"/>
          </a:xfrm>
        </p:spPr>
        <p:style>
          <a:lnRef idx="2">
            <a:schemeClr val="dk1">
              <a:shade val="50000"/>
            </a:schemeClr>
          </a:lnRef>
          <a:fillRef idx="1">
            <a:schemeClr val="dk1"/>
          </a:fillRef>
          <a:effectRef idx="0">
            <a:schemeClr val="dk1"/>
          </a:effectRef>
          <a:fontRef idx="minor">
            <a:schemeClr val="lt1"/>
          </a:fontRef>
        </p:style>
        <p:txBody>
          <a:bodyPr>
            <a:noAutofit/>
          </a:bodyPr>
          <a:lstStyle/>
          <a:p>
            <a:pPr>
              <a:buFont typeface="Wingdings" pitchFamily="2" charset="2"/>
              <a:buChar char="Ø"/>
            </a:pPr>
            <a:endParaRPr lang="en-US" sz="1500" b="1" dirty="0"/>
          </a:p>
          <a:p>
            <a:pPr>
              <a:buFont typeface="Wingdings" pitchFamily="2" charset="2"/>
              <a:buChar char="Ø"/>
            </a:pPr>
            <a:r>
              <a:rPr lang="id-ID" sz="1600" b="1" dirty="0"/>
              <a:t>Wawasan Adalah </a:t>
            </a:r>
            <a:r>
              <a:rPr lang="pt-BR" sz="1600" dirty="0"/>
              <a:t>cara pandang atau cara melihat</a:t>
            </a:r>
            <a:endParaRPr lang="id-ID" sz="1600" dirty="0"/>
          </a:p>
          <a:p>
            <a:pPr>
              <a:buFont typeface="Wingdings" pitchFamily="2" charset="2"/>
              <a:buChar char="Ø"/>
            </a:pPr>
            <a:r>
              <a:rPr lang="id-ID" sz="1600" b="1" dirty="0"/>
              <a:t>Kebangsaan Adalah </a:t>
            </a:r>
            <a:r>
              <a:rPr lang="id-ID" sz="1600" dirty="0"/>
              <a:t>hubungan hukum antara orang dan negara</a:t>
            </a:r>
            <a:endParaRPr lang="id-ID" sz="1600" b="1" dirty="0"/>
          </a:p>
          <a:p>
            <a:pPr>
              <a:buFont typeface="Wingdings" pitchFamily="2" charset="2"/>
              <a:buChar char="Ø"/>
            </a:pPr>
            <a:r>
              <a:rPr lang="id-ID" sz="1600" b="1" dirty="0"/>
              <a:t>WAWASAN Kebangsaan Adalah</a:t>
            </a:r>
            <a:r>
              <a:rPr lang="id-ID" sz="1600" dirty="0"/>
              <a:t> konsep politik bangsa Indonesia yang memandang Indonesia sebagai satu kesatuan wilayah, meliputi tanah (darat), air (laut) termasuk dasar laut dan tanah di bawahnya dan udara di atasnya secara tidak terpisahkan, yang menyatukan bangsa dan negara secara utuh menyeluruh mencakup segenap bidang kehidupan nasional yang meliputi aspek politik, ekonomi, sosial budaya, dan hankam.</a:t>
            </a:r>
          </a:p>
          <a:p>
            <a:pPr>
              <a:buFont typeface="Wingdings" pitchFamily="2" charset="2"/>
              <a:buChar char="Ø"/>
            </a:pPr>
            <a:r>
              <a:rPr lang="id-ID" sz="1600" b="1" dirty="0"/>
              <a:t>Keberagaman Adalah</a:t>
            </a:r>
            <a:r>
              <a:rPr lang="id-ID" sz="1600" dirty="0"/>
              <a:t> adalah suatu kondisi pada kehidupan masyarakat. Perbedaan seperti itu ada pada suku, bangsa, ras, agama, budaya dan gender.</a:t>
            </a:r>
          </a:p>
          <a:p>
            <a:pPr>
              <a:buFont typeface="Wingdings" pitchFamily="2" charset="2"/>
              <a:buChar char="Ø"/>
            </a:pPr>
            <a:endParaRPr lang="id-ID" sz="1500" dirty="0"/>
          </a:p>
          <a:p>
            <a:pPr marL="0" indent="0">
              <a:buFont typeface="Wingdings" pitchFamily="2" charset="2"/>
              <a:buChar char="Ø"/>
            </a:pPr>
            <a:endParaRPr lang="id-ID" sz="1500" dirty="0"/>
          </a:p>
        </p:txBody>
      </p:sp>
      <p:sp>
        <p:nvSpPr>
          <p:cNvPr id="10" name="Rectangle 9"/>
          <p:cNvSpPr/>
          <p:nvPr/>
        </p:nvSpPr>
        <p:spPr>
          <a:xfrm>
            <a:off x="8183440" y="620688"/>
            <a:ext cx="3888430" cy="265457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endParaRPr lang="en-US" sz="1250" dirty="0"/>
          </a:p>
          <a:p>
            <a:r>
              <a:rPr lang="id-ID" sz="1400" dirty="0"/>
              <a:t>Prof. Muladi, mantan Gubernur Lemhannas RI, wawasan kebangsaan adalah cara pandang bangsa Indonesia mengenai diri dan lingkungannya, mengutamakan kesatuan dan persatuan wilayah dalam penyelenggaraan kehidupan bermasyarakat, berbangsa dan bernegara. Kesatuan atau integrasi nasional bersifat kultural dan tidak hanya bernuansa struktural mengandung satu kesatuan ideologi, kesatuan politik, kesatuan sosial budaya, kesatuan ekonomi, dan kesatuan pertahanan dan keamanan. </a:t>
            </a:r>
            <a:endParaRPr lang="en-US" sz="1400" dirty="0"/>
          </a:p>
        </p:txBody>
      </p:sp>
      <p:sp>
        <p:nvSpPr>
          <p:cNvPr id="11" name="Rectangle 10"/>
          <p:cNvSpPr/>
          <p:nvPr/>
        </p:nvSpPr>
        <p:spPr>
          <a:xfrm>
            <a:off x="8183439" y="3961225"/>
            <a:ext cx="3888431" cy="2523768"/>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r>
              <a:rPr lang="id-ID" sz="1400" b="1" i="1" dirty="0">
                <a:solidFill>
                  <a:schemeClr val="bg1"/>
                </a:solidFill>
              </a:rPr>
              <a:t>Wawasan Kebangsaan dalam kerangka NKRI</a:t>
            </a:r>
            <a:r>
              <a:rPr lang="id-ID" sz="1400" dirty="0">
                <a:solidFill>
                  <a:schemeClr val="bg1"/>
                </a:solidFill>
              </a:rPr>
              <a:t>, adalah cara kita sebagai bangsa Indonesia di dalam memandang diri dan lingkungannya dalam mencapai tujuan nasional yang mencakup perwujudan Kepulauan Nusantara sebagai kesatuan politik, sosial budaya, ekonomi dan pertahanan keamanan, dengan berpedoman pada falsafah Pancasila dan UUD 1945 atau dengan kata lain bagaimana kita memahami Wawasan Nusantara sebagai satu kesatuan</a:t>
            </a:r>
            <a:r>
              <a:rPr lang="id-ID" sz="1600" dirty="0">
                <a:solidFill>
                  <a:schemeClr val="bg1"/>
                </a:solidFill>
              </a:rPr>
              <a:t> POLEKSOSBUD dan HANKAM</a:t>
            </a:r>
            <a:r>
              <a:rPr lang="id-ID" sz="1600" dirty="0">
                <a:solidFill>
                  <a:schemeClr val="tx1"/>
                </a:solidFill>
              </a:rPr>
              <a:t>.</a:t>
            </a:r>
            <a:endParaRPr lang="en-US" sz="1600" dirty="0">
              <a:solidFill>
                <a:schemeClr val="tx1"/>
              </a:solidFill>
            </a:endParaRPr>
          </a:p>
        </p:txBody>
      </p:sp>
      <p:sp>
        <p:nvSpPr>
          <p:cNvPr id="15" name="Down Arrow 14"/>
          <p:cNvSpPr/>
          <p:nvPr/>
        </p:nvSpPr>
        <p:spPr>
          <a:xfrm>
            <a:off x="9191550" y="3368786"/>
            <a:ext cx="1872208" cy="52917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6" y="1485072"/>
            <a:ext cx="4005808" cy="5372928"/>
          </a:xfrm>
          <a:prstGeom prst="rect">
            <a:avLst/>
          </a:prstGeom>
        </p:spPr>
      </p:pic>
      <p:sp>
        <p:nvSpPr>
          <p:cNvPr id="7" name="Rectangle 6"/>
          <p:cNvSpPr/>
          <p:nvPr/>
        </p:nvSpPr>
        <p:spPr>
          <a:xfrm>
            <a:off x="0" y="1196752"/>
            <a:ext cx="3990109" cy="10081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 </a:t>
            </a:r>
            <a:r>
              <a:rPr lang="en-US" sz="2800" b="1" dirty="0"/>
              <a:t>PENGERTIAN WAWASAN KEBANGSAAN </a:t>
            </a:r>
          </a:p>
        </p:txBody>
      </p:sp>
    </p:spTree>
    <p:extLst>
      <p:ext uri="{BB962C8B-B14F-4D97-AF65-F5344CB8AC3E}">
        <p14:creationId xmlns:p14="http://schemas.microsoft.com/office/powerpoint/2010/main" val="1332025897"/>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8255446" y="1196752"/>
            <a:ext cx="3600400" cy="4896544"/>
          </a:xfrm>
        </p:spPr>
        <p:style>
          <a:lnRef idx="1">
            <a:schemeClr val="accent6"/>
          </a:lnRef>
          <a:fillRef idx="3">
            <a:schemeClr val="accent6"/>
          </a:fillRef>
          <a:effectRef idx="2">
            <a:schemeClr val="accent6"/>
          </a:effectRef>
          <a:fontRef idx="minor">
            <a:schemeClr val="lt1"/>
          </a:fontRef>
        </p:style>
        <p:txBody>
          <a:bodyPr>
            <a:noAutofit/>
          </a:bodyPr>
          <a:lstStyle/>
          <a:p>
            <a:pPr marL="0" indent="0" algn="ctr">
              <a:lnSpc>
                <a:spcPct val="120000"/>
              </a:lnSpc>
              <a:spcBef>
                <a:spcPts val="0"/>
              </a:spcBef>
              <a:buNone/>
            </a:pPr>
            <a:endParaRPr lang="id-ID" sz="2000" dirty="0">
              <a:latin typeface="Tahoma" panose="020B0604030504040204" pitchFamily="34" charset="0"/>
              <a:ea typeface="Tahoma" panose="020B0604030504040204" pitchFamily="34" charset="0"/>
              <a:cs typeface="Tahoma" panose="020B0604030504040204" pitchFamily="34" charset="0"/>
            </a:endParaRPr>
          </a:p>
          <a:p>
            <a:pPr marL="0" indent="0" algn="ctr">
              <a:lnSpc>
                <a:spcPct val="120000"/>
              </a:lnSpc>
              <a:spcBef>
                <a:spcPts val="0"/>
              </a:spcBef>
              <a:buNone/>
            </a:pPr>
            <a:r>
              <a:rPr lang="id-ID" sz="2000" dirty="0">
                <a:solidFill>
                  <a:schemeClr val="tx1"/>
                </a:solidFill>
                <a:latin typeface="Tahoma" panose="020B0604030504040204" pitchFamily="34" charset="0"/>
                <a:ea typeface="Tahoma" panose="020B0604030504040204" pitchFamily="34" charset="0"/>
                <a:cs typeface="Tahoma" panose="020B0604030504040204" pitchFamily="34" charset="0"/>
              </a:rPr>
              <a:t>Mewujudkan Nasionalisme yang tinggi dari segala aspek kehidupan rakyat indonesia yang mengutamakan kepentingan Nasional dari pada kepentingan perorangan, kelompok, golongan, suku Bangsa atau daerah. Kepentingan tersebut tetap dihargai agar tidak bertentangan dari kepentingan Nasional</a:t>
            </a:r>
            <a:r>
              <a:rPr lang="id-ID" sz="2000" dirty="0">
                <a:latin typeface="Tahoma" panose="020B0604030504040204" pitchFamily="34" charset="0"/>
                <a:ea typeface="Tahoma" panose="020B0604030504040204" pitchFamily="34" charset="0"/>
                <a:cs typeface="Tahoma" panose="020B0604030504040204" pitchFamily="34" charset="0"/>
              </a:rPr>
              <a:t>.</a:t>
            </a:r>
          </a:p>
        </p:txBody>
      </p:sp>
      <p:sp>
        <p:nvSpPr>
          <p:cNvPr id="7" name="Title 1"/>
          <p:cNvSpPr txBox="1">
            <a:spLocks/>
          </p:cNvSpPr>
          <p:nvPr/>
        </p:nvSpPr>
        <p:spPr>
          <a:xfrm>
            <a:off x="8255446" y="338993"/>
            <a:ext cx="3600400" cy="8098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1" i="0" u="none" strike="noStrike" kern="1200" cap="none" spc="0" normalizeH="0" baseline="0" noProof="0" dirty="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rPr>
              <a:t>TUJUAN WAWASAN KEBANGSAAN</a:t>
            </a:r>
          </a:p>
        </p:txBody>
      </p:sp>
      <p:graphicFrame>
        <p:nvGraphicFramePr>
          <p:cNvPr id="13" name="Diagram 12"/>
          <p:cNvGraphicFramePr/>
          <p:nvPr>
            <p:extLst>
              <p:ext uri="{D42A27DB-BD31-4B8C-83A1-F6EECF244321}">
                <p14:modId xmlns:p14="http://schemas.microsoft.com/office/powerpoint/2010/main" val="1358449593"/>
              </p:ext>
            </p:extLst>
          </p:nvPr>
        </p:nvGraphicFramePr>
        <p:xfrm>
          <a:off x="4381358" y="476672"/>
          <a:ext cx="3585476" cy="576542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544" y="3429000"/>
            <a:ext cx="4249542" cy="3429000"/>
          </a:xfrm>
          <a:prstGeom prst="rect">
            <a:avLst/>
          </a:prstGeom>
        </p:spPr>
      </p:pic>
      <p:sp>
        <p:nvSpPr>
          <p:cNvPr id="5" name="Oval 4"/>
          <p:cNvSpPr/>
          <p:nvPr/>
        </p:nvSpPr>
        <p:spPr>
          <a:xfrm>
            <a:off x="125179" y="1268759"/>
            <a:ext cx="4104456" cy="20882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rPr>
              <a:t>UNSUR DASAR WAWASAN KEBANGSAAN </a:t>
            </a: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118542" y="5013176"/>
            <a:ext cx="3214886" cy="148765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000" b="0" i="0" u="none" strike="noStrike" kern="1200" cap="none" spc="0" normalizeH="0" baseline="0" noProof="0" dirty="0">
              <a:ln>
                <a:noFill/>
              </a:ln>
              <a:solidFill>
                <a:schemeClr val="bg1"/>
              </a:solidFill>
              <a:effectLst/>
              <a:uLnTx/>
              <a:uFillTx/>
              <a:latin typeface="Arial Black" pitchFamily="34" charset="0"/>
              <a:ea typeface="+mj-ea"/>
              <a:cs typeface="+mj-cs"/>
            </a:endParaRPr>
          </a:p>
        </p:txBody>
      </p:sp>
      <p:graphicFrame>
        <p:nvGraphicFramePr>
          <p:cNvPr id="9" name="Diagram 8"/>
          <p:cNvGraphicFramePr/>
          <p:nvPr>
            <p:extLst>
              <p:ext uri="{D42A27DB-BD31-4B8C-83A1-F6EECF244321}">
                <p14:modId xmlns:p14="http://schemas.microsoft.com/office/powerpoint/2010/main" val="2770888487"/>
              </p:ext>
            </p:extLst>
          </p:nvPr>
        </p:nvGraphicFramePr>
        <p:xfrm>
          <a:off x="4222998" y="332656"/>
          <a:ext cx="3816424" cy="61681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Diagram 10"/>
          <p:cNvGraphicFramePr/>
          <p:nvPr>
            <p:extLst>
              <p:ext uri="{D42A27DB-BD31-4B8C-83A1-F6EECF244321}">
                <p14:modId xmlns:p14="http://schemas.microsoft.com/office/powerpoint/2010/main" val="1411727511"/>
              </p:ext>
            </p:extLst>
          </p:nvPr>
        </p:nvGraphicFramePr>
        <p:xfrm>
          <a:off x="8170701" y="548680"/>
          <a:ext cx="720080" cy="590465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3" name="Diagram 12"/>
          <p:cNvGraphicFramePr/>
          <p:nvPr>
            <p:extLst>
              <p:ext uri="{D42A27DB-BD31-4B8C-83A1-F6EECF244321}">
                <p14:modId xmlns:p14="http://schemas.microsoft.com/office/powerpoint/2010/main" val="2034435036"/>
              </p:ext>
            </p:extLst>
          </p:nvPr>
        </p:nvGraphicFramePr>
        <p:xfrm>
          <a:off x="9022060" y="548680"/>
          <a:ext cx="3049809" cy="561662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pic>
        <p:nvPicPr>
          <p:cNvPr id="2" name="Picture 1"/>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0" y="2177480"/>
            <a:ext cx="4150990" cy="4680520"/>
          </a:xfrm>
          <a:prstGeom prst="rect">
            <a:avLst/>
          </a:prstGeom>
        </p:spPr>
      </p:pic>
      <p:sp>
        <p:nvSpPr>
          <p:cNvPr id="3" name="Rectangle 2"/>
          <p:cNvSpPr/>
          <p:nvPr/>
        </p:nvSpPr>
        <p:spPr>
          <a:xfrm>
            <a:off x="0" y="1124744"/>
            <a:ext cx="4150990" cy="105273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200" b="1" dirty="0">
                <a:solidFill>
                  <a:srgbClr val="FF0000"/>
                </a:solidFill>
              </a:rPr>
              <a:t>MAKNA WAWASAN KEBANGSAAN </a:t>
            </a:r>
          </a:p>
        </p:txBody>
      </p:sp>
    </p:spTree>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898076153"/>
              </p:ext>
            </p:extLst>
          </p:nvPr>
        </p:nvGraphicFramePr>
        <p:xfrm>
          <a:off x="8183438" y="1184558"/>
          <a:ext cx="3733249" cy="51967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1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50769" y="5048421"/>
            <a:ext cx="1668373" cy="1320276"/>
          </a:xfrm>
          <a:prstGeom prst="rect">
            <a:avLst/>
          </a:prstGeom>
          <a:ln/>
        </p:spPr>
        <p:style>
          <a:lnRef idx="2">
            <a:schemeClr val="dk1"/>
          </a:lnRef>
          <a:fillRef idx="1">
            <a:schemeClr val="lt1"/>
          </a:fillRef>
          <a:effectRef idx="0">
            <a:schemeClr val="dk1"/>
          </a:effectRef>
          <a:fontRef idx="minor">
            <a:schemeClr val="dk1"/>
          </a:fontRef>
        </p:style>
      </p:pic>
      <p:pic>
        <p:nvPicPr>
          <p:cNvPr id="10"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12467" y="3501178"/>
            <a:ext cx="1706675" cy="1321136"/>
          </a:xfrm>
          <a:prstGeom prst="rect">
            <a:avLst/>
          </a:prstGeom>
          <a:ln/>
        </p:spPr>
        <p:style>
          <a:lnRef idx="2">
            <a:schemeClr val="dk1"/>
          </a:lnRef>
          <a:fillRef idx="1">
            <a:schemeClr val="lt1"/>
          </a:fillRef>
          <a:effectRef idx="0">
            <a:schemeClr val="dk1"/>
          </a:effectRef>
          <a:fontRef idx="minor">
            <a:schemeClr val="dk1"/>
          </a:fontRef>
        </p:style>
      </p:pic>
      <p:sp>
        <p:nvSpPr>
          <p:cNvPr id="11" name="Rectangle 10"/>
          <p:cNvSpPr/>
          <p:nvPr/>
        </p:nvSpPr>
        <p:spPr>
          <a:xfrm>
            <a:off x="3862958" y="6309320"/>
            <a:ext cx="1668372" cy="276999"/>
          </a:xfrm>
          <a:prstGeom prst="rect">
            <a:avLst/>
          </a:prstGeom>
          <a:solidFill>
            <a:sysClr val="window" lastClr="FFFFFF"/>
          </a:solid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200" b="1" i="0" u="none" strike="noStrike" kern="0" cap="none" spc="0" normalizeH="0" baseline="0" noProof="0" dirty="0">
                <a:ln>
                  <a:noFill/>
                </a:ln>
                <a:solidFill>
                  <a:srgbClr val="44546A"/>
                </a:solidFill>
                <a:effectLst/>
                <a:uLnTx/>
                <a:uFillTx/>
                <a:latin typeface="Arial" panose="020B0604020202020204" pitchFamily="34" charset="0"/>
              </a:rPr>
              <a:t>SEPARATISME</a:t>
            </a:r>
            <a:endParaRPr kumimoji="0" lang="id-ID" sz="1200" b="1" i="0" u="none" strike="noStrike" kern="0" cap="none" spc="0" normalizeH="0" baseline="0" noProof="0" dirty="0">
              <a:ln>
                <a:noFill/>
              </a:ln>
              <a:solidFill>
                <a:srgbClr val="44546A"/>
              </a:solidFill>
              <a:effectLst/>
              <a:uLnTx/>
              <a:uFillTx/>
            </a:endParaRPr>
          </a:p>
        </p:txBody>
      </p:sp>
      <p:sp>
        <p:nvSpPr>
          <p:cNvPr id="12" name="Rectangle 11"/>
          <p:cNvSpPr/>
          <p:nvPr/>
        </p:nvSpPr>
        <p:spPr>
          <a:xfrm>
            <a:off x="4814574" y="476672"/>
            <a:ext cx="6071240" cy="553998"/>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US" sz="3000" b="1" dirty="0">
                <a:ln w="6600">
                  <a:solidFill>
                    <a:schemeClr val="accent2"/>
                  </a:solidFill>
                  <a:prstDash val="solid"/>
                </a:ln>
                <a:solidFill>
                  <a:schemeClr val="tx1"/>
                </a:solidFill>
                <a:effectLst>
                  <a:outerShdw dist="38100" dir="2700000" algn="tl" rotWithShape="0">
                    <a:schemeClr val="accent2"/>
                  </a:outerShdw>
                </a:effectLst>
                <a:latin typeface="Aharoni" panose="02010803020104030203" pitchFamily="2" charset="-79"/>
                <a:cs typeface="Aharoni" panose="02010803020104030203" pitchFamily="2" charset="-79"/>
              </a:rPr>
              <a:t>TANTANGAN KEBERAGAMAN</a:t>
            </a:r>
            <a:endParaRPr lang="en-US" sz="3000" b="1" cap="none" spc="0" dirty="0">
              <a:ln w="6600">
                <a:solidFill>
                  <a:schemeClr val="accent2"/>
                </a:solidFill>
                <a:prstDash val="solid"/>
              </a:ln>
              <a:solidFill>
                <a:schemeClr val="tx1"/>
              </a:solidFill>
              <a:effectLst>
                <a:outerShdw dist="38100" dir="2700000" algn="tl" rotWithShape="0">
                  <a:schemeClr val="accent2"/>
                </a:outerShdw>
              </a:effectLst>
              <a:latin typeface="Aharoni" panose="02010803020104030203" pitchFamily="2" charset="-79"/>
              <a:cs typeface="Aharoni" panose="02010803020104030203" pitchFamily="2" charset="-79"/>
            </a:endParaRPr>
          </a:p>
        </p:txBody>
      </p:sp>
      <p:pic>
        <p:nvPicPr>
          <p:cNvPr id="13" name="Picture 2" descr="Hasil gambar untuk KASUS INTOLERANSI SABUGA"/>
          <p:cNvPicPr>
            <a:picLocks noChangeAspect="1" noChangeArrowheads="1"/>
          </p:cNvPicPr>
          <p:nvPr/>
        </p:nvPicPr>
        <p:blipFill>
          <a:blip r:embed="rId10" cstate="print"/>
          <a:srcRect/>
          <a:stretch>
            <a:fillRect/>
          </a:stretch>
        </p:blipFill>
        <p:spPr bwMode="auto">
          <a:xfrm>
            <a:off x="5761109" y="5074151"/>
            <a:ext cx="1889533" cy="1264172"/>
          </a:xfrm>
          <a:prstGeom prst="rect">
            <a:avLst/>
          </a:prstGeom>
        </p:spPr>
        <p:style>
          <a:lnRef idx="2">
            <a:schemeClr val="dk1"/>
          </a:lnRef>
          <a:fillRef idx="1">
            <a:schemeClr val="lt1"/>
          </a:fillRef>
          <a:effectRef idx="0">
            <a:schemeClr val="dk1"/>
          </a:effectRef>
          <a:fontRef idx="minor">
            <a:schemeClr val="dk1"/>
          </a:fontRef>
        </p:style>
      </p:pic>
      <p:pic>
        <p:nvPicPr>
          <p:cNvPr id="14" name="Picture 4" descr="Hasil gambar untuk BENTROK ANTAR SUPORTER"/>
          <p:cNvPicPr>
            <a:picLocks noChangeAspect="1" noChangeArrowheads="1"/>
          </p:cNvPicPr>
          <p:nvPr/>
        </p:nvPicPr>
        <p:blipFill>
          <a:blip r:embed="rId11" cstate="print"/>
          <a:srcRect/>
          <a:stretch>
            <a:fillRect/>
          </a:stretch>
        </p:blipFill>
        <p:spPr bwMode="auto">
          <a:xfrm>
            <a:off x="5761109" y="3488816"/>
            <a:ext cx="1874295" cy="1409700"/>
          </a:xfrm>
          <a:prstGeom prst="rect">
            <a:avLst/>
          </a:prstGeom>
        </p:spPr>
        <p:style>
          <a:lnRef idx="2">
            <a:schemeClr val="dk1"/>
          </a:lnRef>
          <a:fillRef idx="1">
            <a:schemeClr val="lt1"/>
          </a:fillRef>
          <a:effectRef idx="0">
            <a:schemeClr val="dk1"/>
          </a:effectRef>
          <a:fontRef idx="minor">
            <a:schemeClr val="dk1"/>
          </a:fontRef>
        </p:style>
      </p:pic>
      <p:sp>
        <p:nvSpPr>
          <p:cNvPr id="15" name="Rectangle 14"/>
          <p:cNvSpPr/>
          <p:nvPr/>
        </p:nvSpPr>
        <p:spPr>
          <a:xfrm>
            <a:off x="5767243" y="4822424"/>
            <a:ext cx="1898810" cy="276999"/>
          </a:xfrm>
          <a:prstGeom prst="rect">
            <a:avLst/>
          </a:prstGeom>
          <a:solidFill>
            <a:sysClr val="window" lastClr="FFFFFF"/>
          </a:solid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44546A"/>
                </a:solidFill>
                <a:effectLst/>
                <a:uLnTx/>
                <a:uFillTx/>
                <a:latin typeface="Arial" panose="020B0604020202020204" pitchFamily="34" charset="0"/>
                <a:ea typeface="Times New Roman" panose="02020603050405020304" pitchFamily="18" charset="0"/>
              </a:rPr>
              <a:t>AKSI MASSA</a:t>
            </a:r>
            <a:endParaRPr kumimoji="0" lang="id-ID" sz="1200" b="1" i="0" u="none" strike="noStrike" kern="0" cap="none" spc="0" normalizeH="0" baseline="0" noProof="0" dirty="0">
              <a:ln>
                <a:noFill/>
              </a:ln>
              <a:solidFill>
                <a:srgbClr val="44546A"/>
              </a:solidFill>
              <a:effectLst/>
              <a:uLnTx/>
              <a:uFillTx/>
            </a:endParaRPr>
          </a:p>
        </p:txBody>
      </p:sp>
      <p:sp>
        <p:nvSpPr>
          <p:cNvPr id="16" name="Rectangle 15"/>
          <p:cNvSpPr/>
          <p:nvPr/>
        </p:nvSpPr>
        <p:spPr>
          <a:xfrm>
            <a:off x="5720692" y="6338323"/>
            <a:ext cx="1898810" cy="276999"/>
          </a:xfrm>
          <a:prstGeom prst="rect">
            <a:avLst/>
          </a:prstGeom>
          <a:solidFill>
            <a:sysClr val="window" lastClr="FFFFFF"/>
          </a:solid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44546A"/>
                </a:solidFill>
                <a:effectLst/>
                <a:uLnTx/>
                <a:uFillTx/>
                <a:latin typeface="Arial" panose="020B0604020202020204" pitchFamily="34" charset="0"/>
                <a:ea typeface="Times New Roman" panose="02020603050405020304" pitchFamily="18" charset="0"/>
              </a:rPr>
              <a:t>INTOLERANSI</a:t>
            </a:r>
            <a:endParaRPr kumimoji="0" lang="id-ID" sz="1200" b="1" i="0" u="none" strike="noStrike" kern="0" cap="none" spc="0" normalizeH="0" baseline="0" noProof="0" dirty="0">
              <a:ln>
                <a:noFill/>
              </a:ln>
              <a:solidFill>
                <a:srgbClr val="44546A"/>
              </a:solidFill>
              <a:effectLst/>
              <a:uLnTx/>
              <a:uFillTx/>
            </a:endParaRPr>
          </a:p>
        </p:txBody>
      </p:sp>
      <p:sp>
        <p:nvSpPr>
          <p:cNvPr id="17" name="Rectangle 16"/>
          <p:cNvSpPr/>
          <p:nvPr/>
        </p:nvSpPr>
        <p:spPr>
          <a:xfrm>
            <a:off x="4421845" y="1039421"/>
            <a:ext cx="2571572" cy="55399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GLOBALISASI</a:t>
            </a:r>
          </a:p>
        </p:txBody>
      </p:sp>
      <p:sp>
        <p:nvSpPr>
          <p:cNvPr id="18" name="Right Arrow 17"/>
          <p:cNvSpPr/>
          <p:nvPr/>
        </p:nvSpPr>
        <p:spPr>
          <a:xfrm>
            <a:off x="4041939" y="2828587"/>
            <a:ext cx="3460113" cy="477937"/>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9" name="TextBox 18"/>
          <p:cNvSpPr txBox="1"/>
          <p:nvPr/>
        </p:nvSpPr>
        <p:spPr>
          <a:xfrm>
            <a:off x="3740459" y="1568433"/>
            <a:ext cx="3925593"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t>MEMUNCULKAN PERSAINGAN KETAT, KEJAHATAN BERDIMENSI BARU, DISERTAI MEMUDARNYA NILAI LUHUR KEBANGSAAN</a:t>
            </a:r>
          </a:p>
        </p:txBody>
      </p:sp>
      <p:sp>
        <p:nvSpPr>
          <p:cNvPr id="20" name="Rectangle 19"/>
          <p:cNvSpPr/>
          <p:nvPr/>
        </p:nvSpPr>
        <p:spPr>
          <a:xfrm>
            <a:off x="3862958" y="4797152"/>
            <a:ext cx="1728192" cy="276999"/>
          </a:xfrm>
          <a:prstGeom prst="rect">
            <a:avLst/>
          </a:prstGeom>
          <a:solidFill>
            <a:sysClr val="window" lastClr="FFFFFF"/>
          </a:solid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44546A"/>
                </a:solidFill>
                <a:effectLst/>
                <a:uLnTx/>
                <a:uFillTx/>
                <a:latin typeface="Arial" panose="020B0604020202020204" pitchFamily="34" charset="0"/>
              </a:rPr>
              <a:t>TERORISME</a:t>
            </a:r>
            <a:endParaRPr kumimoji="0" lang="id-ID" sz="1200" b="1" i="0" u="none" strike="noStrike" kern="0" cap="none" spc="0" normalizeH="0" baseline="0" noProof="0" dirty="0">
              <a:ln>
                <a:noFill/>
              </a:ln>
              <a:solidFill>
                <a:srgbClr val="44546A"/>
              </a:solidFill>
              <a:effectLst/>
              <a:uLnTx/>
              <a:uFillTx/>
            </a:endParaRPr>
          </a:p>
        </p:txBody>
      </p:sp>
      <p:pic>
        <p:nvPicPr>
          <p:cNvPr id="2" name="Picture 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1184558"/>
            <a:ext cx="3740459" cy="5673442"/>
          </a:xfrm>
          <a:prstGeom prst="rect">
            <a:avLst/>
          </a:prstGeom>
        </p:spPr>
      </p:pic>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7638560" y="1474066"/>
            <a:ext cx="4056247" cy="4247317"/>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pPr marL="285750" indent="-285750" algn="just">
              <a:buFont typeface="Arial" panose="020B0604020202020204" pitchFamily="34" charset="0"/>
              <a:buChar char="•"/>
            </a:pPr>
            <a:r>
              <a:rPr lang="id-ID" b="1" dirty="0"/>
              <a:t>MEDIA SOSIAL MEMILIKI KERAWANAN YANG LEBIH BESAR  DIBANDINGKAN DENGAN MEDIA KONVENSIONAL/MEDIA MAINSTRIME, KARENA SIAPA SAJA BISA MENJADI PEMILIK MEDIA, JURNALIS, PENULIS YANG DAPAT </a:t>
            </a:r>
            <a:r>
              <a:rPr lang="id-ID" b="1" i="1" dirty="0"/>
              <a:t>MEN-SHARE</a:t>
            </a:r>
            <a:r>
              <a:rPr lang="id-ID" b="1" dirty="0"/>
              <a:t> APA SAJA YANG DIINGINKAN</a:t>
            </a:r>
          </a:p>
          <a:p>
            <a:pPr marL="285750" indent="-285750" algn="just">
              <a:buFont typeface="Arial" panose="020B0604020202020204" pitchFamily="34" charset="0"/>
              <a:buChar char="•"/>
            </a:pPr>
            <a:endParaRPr lang="id-ID" b="1" dirty="0"/>
          </a:p>
          <a:p>
            <a:pPr marL="285750" indent="-285750" algn="just">
              <a:buFont typeface="Arial" panose="020B0604020202020204" pitchFamily="34" charset="0"/>
              <a:buChar char="•"/>
            </a:pPr>
            <a:r>
              <a:rPr lang="id-ID" b="1" dirty="0"/>
              <a:t>MASYARAKAT HARUS WASPADA DAN BERHATI – HATI DALAM MEN</a:t>
            </a:r>
            <a:r>
              <a:rPr lang="en-US" b="1" dirty="0"/>
              <a:t> </a:t>
            </a:r>
            <a:r>
              <a:rPr lang="id-ID" b="1" i="1" dirty="0"/>
              <a:t>DOWNLOAD</a:t>
            </a:r>
            <a:r>
              <a:rPr lang="id-ID" b="1" dirty="0"/>
              <a:t>, MEN-</a:t>
            </a:r>
            <a:r>
              <a:rPr lang="id-ID" b="1" i="1" dirty="0"/>
              <a:t>SHARE</a:t>
            </a:r>
            <a:r>
              <a:rPr lang="id-ID" b="1" dirty="0"/>
              <a:t> BERITA YANG TIDAK BISA DIPASTIKAN TINGKAT KEBENARANNYA</a:t>
            </a:r>
          </a:p>
        </p:txBody>
      </p:sp>
      <p:grpSp>
        <p:nvGrpSpPr>
          <p:cNvPr id="5" name="Group 4"/>
          <p:cNvGrpSpPr/>
          <p:nvPr/>
        </p:nvGrpSpPr>
        <p:grpSpPr>
          <a:xfrm>
            <a:off x="3999652" y="1340768"/>
            <a:ext cx="2862208" cy="2187387"/>
            <a:chOff x="331662" y="1820658"/>
            <a:chExt cx="3470214" cy="2177835"/>
          </a:xfrm>
        </p:grpSpPr>
        <p:sp>
          <p:nvSpPr>
            <p:cNvPr id="6" name="Rectangle 5"/>
            <p:cNvSpPr/>
            <p:nvPr/>
          </p:nvSpPr>
          <p:spPr>
            <a:xfrm rot="21176275">
              <a:off x="331662" y="2214252"/>
              <a:ext cx="3411387" cy="170722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d-ID"/>
            </a:p>
          </p:txBody>
        </p:sp>
        <p:pic>
          <p:nvPicPr>
            <p:cNvPr id="7" name="Picture 2" descr="Hasil gambar untuk BERITA HOAX"/>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133207">
              <a:off x="416671" y="1820658"/>
              <a:ext cx="3385205" cy="188302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Rectangle 7"/>
            <p:cNvSpPr/>
            <p:nvPr/>
          </p:nvSpPr>
          <p:spPr>
            <a:xfrm rot="21149849">
              <a:off x="803684" y="3586513"/>
              <a:ext cx="2917502" cy="411980"/>
            </a:xfrm>
            <a:prstGeom prst="rect">
              <a:avLst/>
            </a:prstGeom>
            <a:noFill/>
          </p:spPr>
          <p:txBody>
            <a:bodyPr wrap="none" lIns="91440" tIns="45720" rIns="91440" bIns="45720">
              <a:spAutoFit/>
            </a:bodyPr>
            <a:lstStyle/>
            <a:p>
              <a:pPr algn="ctr"/>
              <a:r>
                <a:rPr lang="id-ID" b="1" dirty="0">
                  <a:ln w="6600">
                    <a:solidFill>
                      <a:schemeClr val="accent2"/>
                    </a:solidFill>
                    <a:prstDash val="solid"/>
                  </a:ln>
                  <a:solidFill>
                    <a:srgbClr val="FFFFFF"/>
                  </a:solidFill>
                  <a:effectLst>
                    <a:outerShdw dist="38100" dir="2700000" algn="tl" rotWithShape="0">
                      <a:schemeClr val="accent2"/>
                    </a:outerShdw>
                  </a:effectLst>
                </a:rPr>
                <a:t>HATE SPEECH, PROVOKATIF</a:t>
              </a:r>
              <a:endParaRPr lang="en-US" b="1" dirty="0">
                <a:ln w="6600">
                  <a:solidFill>
                    <a:schemeClr val="accent2"/>
                  </a:solidFill>
                  <a:prstDash val="solid"/>
                </a:ln>
                <a:solidFill>
                  <a:srgbClr val="FFFFFF"/>
                </a:solidFill>
                <a:effectLst>
                  <a:outerShdw dist="38100" dir="2700000" algn="tl" rotWithShape="0">
                    <a:schemeClr val="accent2"/>
                  </a:outerShdw>
                </a:effectLst>
              </a:endParaRPr>
            </a:p>
          </p:txBody>
        </p:sp>
      </p:grpSp>
      <p:grpSp>
        <p:nvGrpSpPr>
          <p:cNvPr id="9" name="Group 8"/>
          <p:cNvGrpSpPr/>
          <p:nvPr/>
        </p:nvGrpSpPr>
        <p:grpSpPr>
          <a:xfrm>
            <a:off x="9010616" y="6089965"/>
            <a:ext cx="2557198" cy="651403"/>
            <a:chOff x="5241851" y="4906259"/>
            <a:chExt cx="4706681" cy="1230894"/>
          </a:xfrm>
        </p:grpSpPr>
        <p:pic>
          <p:nvPicPr>
            <p:cNvPr id="10" name="Picture 3"/>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r="168" b="19"/>
            <a:stretch/>
          </p:blipFill>
          <p:spPr bwMode="auto">
            <a:xfrm>
              <a:off x="6097771" y="5006638"/>
              <a:ext cx="776177" cy="9000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4"/>
            <p:cNvPicPr>
              <a:picLocks noChangeAspect="1" noChangeArrowheads="1"/>
            </p:cNvPicPr>
            <p:nvPr/>
          </p:nvPicPr>
          <p:blipFill>
            <a:blip r:embed="rId6" cstate="print">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241851" y="5068287"/>
              <a:ext cx="956928" cy="9377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5"/>
            <p:cNvPicPr>
              <a:picLocks noChangeAspect="1" noChangeArrowheads="1"/>
            </p:cNvPicPr>
            <p:nvPr/>
          </p:nvPicPr>
          <p:blipFill>
            <a:blip r:embed="rId8" cstate="print">
              <a:extLst>
                <a:ext uri="{BEBA8EAE-BF5A-486C-A8C5-ECC9F3942E4B}">
                  <a14:imgProps xmlns:a14="http://schemas.microsoft.com/office/drawing/2010/main">
                    <a14:imgLayer r:embed="rId9">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6617832" y="4906259"/>
              <a:ext cx="1230894" cy="1230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12"/>
            <p:cNvPicPr>
              <a:picLocks noChangeAspect="1" noChangeArrowheads="1"/>
            </p:cNvPicPr>
            <p:nvPr/>
          </p:nvPicPr>
          <p:blipFill>
            <a:blip r:embed="rId10" cstate="print">
              <a:extLst>
                <a:ext uri="{BEBA8EAE-BF5A-486C-A8C5-ECC9F3942E4B}">
                  <a14:imgProps xmlns:a14="http://schemas.microsoft.com/office/drawing/2010/main">
                    <a14:imgLayer r:embed="rId11">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7349437" y="5054002"/>
              <a:ext cx="1428102" cy="935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1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506638" y="5183844"/>
              <a:ext cx="675719" cy="675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5"/>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257336" y="5180950"/>
              <a:ext cx="691196" cy="691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6" name="Rectangle 15"/>
          <p:cNvSpPr/>
          <p:nvPr/>
        </p:nvSpPr>
        <p:spPr>
          <a:xfrm>
            <a:off x="5087094" y="260648"/>
            <a:ext cx="6064447" cy="781752"/>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lnSpc>
                <a:spcPct val="80000"/>
              </a:lnSpc>
            </a:pPr>
            <a:r>
              <a:rPr lang="en-US" sz="2800" cap="none" spc="0" dirty="0">
                <a:ln w="6600">
                  <a:solidFill>
                    <a:schemeClr val="accent2"/>
                  </a:solidFill>
                  <a:prstDash val="solid"/>
                </a:ln>
                <a:solidFill>
                  <a:srgbClr val="FF0000"/>
                </a:solidFill>
                <a:effectLst>
                  <a:outerShdw dist="38100" dir="2700000" algn="tl" rotWithShape="0">
                    <a:schemeClr val="accent2"/>
                  </a:outerShdw>
                </a:effectLst>
                <a:latin typeface="Berlin Sans FB" pitchFamily="34" charset="0"/>
                <a:cs typeface="Aharoni" panose="02010803020104030203" pitchFamily="2" charset="-79"/>
              </a:rPr>
              <a:t>MEDSOS SEBAGAI BAGIAN </a:t>
            </a:r>
          </a:p>
          <a:p>
            <a:pPr algn="ctr">
              <a:lnSpc>
                <a:spcPct val="80000"/>
              </a:lnSpc>
            </a:pPr>
            <a:r>
              <a:rPr lang="en-US" sz="2800" dirty="0">
                <a:ln w="6600">
                  <a:solidFill>
                    <a:schemeClr val="accent2"/>
                  </a:solidFill>
                  <a:prstDash val="solid"/>
                </a:ln>
                <a:solidFill>
                  <a:srgbClr val="FF0000"/>
                </a:solidFill>
                <a:effectLst>
                  <a:outerShdw dist="38100" dir="2700000" algn="tl" rotWithShape="0">
                    <a:schemeClr val="accent2"/>
                  </a:outerShdw>
                </a:effectLst>
                <a:latin typeface="Berlin Sans FB" pitchFamily="34" charset="0"/>
                <a:cs typeface="Aharoni" panose="02010803020104030203" pitchFamily="2" charset="-79"/>
              </a:rPr>
              <a:t>DARI TANTANGAN KEBERAGAMAN</a:t>
            </a:r>
            <a:endParaRPr lang="en-US" sz="2800" cap="none" spc="0" dirty="0">
              <a:ln w="6600">
                <a:solidFill>
                  <a:schemeClr val="accent2"/>
                </a:solidFill>
                <a:prstDash val="solid"/>
              </a:ln>
              <a:solidFill>
                <a:srgbClr val="FF0000"/>
              </a:solidFill>
              <a:effectLst>
                <a:outerShdw dist="38100" dir="2700000" algn="tl" rotWithShape="0">
                  <a:schemeClr val="accent2"/>
                </a:outerShdw>
              </a:effectLst>
              <a:latin typeface="Berlin Sans FB" pitchFamily="34" charset="0"/>
              <a:cs typeface="Aharoni" panose="02010803020104030203" pitchFamily="2" charset="-79"/>
            </a:endParaRPr>
          </a:p>
        </p:txBody>
      </p:sp>
      <p:sp>
        <p:nvSpPr>
          <p:cNvPr id="17" name="TextBox 16"/>
          <p:cNvSpPr txBox="1"/>
          <p:nvPr/>
        </p:nvSpPr>
        <p:spPr>
          <a:xfrm>
            <a:off x="3646934" y="3665076"/>
            <a:ext cx="4172270" cy="2385268"/>
          </a:xfrm>
          <a:prstGeom prst="rect">
            <a:avLst/>
          </a:prstGeom>
          <a:noFill/>
        </p:spPr>
        <p:txBody>
          <a:bodyPr wrap="square" rtlCol="0">
            <a:spAutoFit/>
          </a:bodyPr>
          <a:lstStyle/>
          <a:p>
            <a:pPr marL="342900" indent="-342900">
              <a:spcBef>
                <a:spcPts val="600"/>
              </a:spcBef>
              <a:buFont typeface="Arial" pitchFamily="34" charset="0"/>
              <a:buChar char="•"/>
            </a:pPr>
            <a:r>
              <a:rPr lang="en-US" b="1" i="1" dirty="0">
                <a:solidFill>
                  <a:srgbClr val="FF0000"/>
                </a:solidFill>
              </a:rPr>
              <a:t>INTOLERANSI</a:t>
            </a:r>
            <a:r>
              <a:rPr lang="en-US" i="1" dirty="0"/>
              <a:t> </a:t>
            </a:r>
            <a:r>
              <a:rPr lang="en-US" dirty="0">
                <a:sym typeface="Wingdings" pitchFamily="2" charset="2"/>
              </a:rPr>
              <a:t> PENYEBARAN PERMUSUHAN D</a:t>
            </a:r>
            <a:r>
              <a:rPr lang="id-ID" dirty="0">
                <a:sym typeface="Wingdings" pitchFamily="2" charset="2"/>
              </a:rPr>
              <a:t>A</a:t>
            </a:r>
            <a:r>
              <a:rPr lang="en-US" dirty="0">
                <a:sym typeface="Wingdings" pitchFamily="2" charset="2"/>
              </a:rPr>
              <a:t>L</a:t>
            </a:r>
            <a:r>
              <a:rPr lang="id-ID" dirty="0">
                <a:sym typeface="Wingdings" pitchFamily="2" charset="2"/>
              </a:rPr>
              <a:t>A</a:t>
            </a:r>
            <a:r>
              <a:rPr lang="en-US" dirty="0">
                <a:sym typeface="Wingdings" pitchFamily="2" charset="2"/>
              </a:rPr>
              <a:t>M BENTUK INFO HOAX DAN MEME Y</a:t>
            </a:r>
            <a:r>
              <a:rPr lang="id-ID" dirty="0">
                <a:sym typeface="Wingdings" pitchFamily="2" charset="2"/>
              </a:rPr>
              <a:t>AN</a:t>
            </a:r>
            <a:r>
              <a:rPr lang="en-US" dirty="0">
                <a:sym typeface="Wingdings" pitchFamily="2" charset="2"/>
              </a:rPr>
              <a:t>G D</a:t>
            </a:r>
            <a:r>
              <a:rPr lang="id-ID" dirty="0">
                <a:sym typeface="Wingdings" pitchFamily="2" charset="2"/>
              </a:rPr>
              <a:t>A</a:t>
            </a:r>
            <a:r>
              <a:rPr lang="en-US" dirty="0">
                <a:sym typeface="Wingdings" pitchFamily="2" charset="2"/>
              </a:rPr>
              <a:t>P</a:t>
            </a:r>
            <a:r>
              <a:rPr lang="id-ID" dirty="0">
                <a:sym typeface="Wingdings" pitchFamily="2" charset="2"/>
              </a:rPr>
              <a:t>A</a:t>
            </a:r>
            <a:r>
              <a:rPr lang="en-US" dirty="0">
                <a:sym typeface="Wingdings" pitchFamily="2" charset="2"/>
              </a:rPr>
              <a:t>T MEMICU KONFLIK</a:t>
            </a:r>
          </a:p>
          <a:p>
            <a:pPr marL="342900" indent="-342900">
              <a:spcBef>
                <a:spcPts val="600"/>
              </a:spcBef>
              <a:buFont typeface="Arial" pitchFamily="34" charset="0"/>
              <a:buChar char="•"/>
            </a:pPr>
            <a:r>
              <a:rPr lang="en-US" b="1" i="1" dirty="0">
                <a:solidFill>
                  <a:srgbClr val="FF0000"/>
                </a:solidFill>
                <a:sym typeface="Wingdings" pitchFamily="2" charset="2"/>
              </a:rPr>
              <a:t>RADIKALISME PRO KEKERASAN </a:t>
            </a:r>
            <a:r>
              <a:rPr lang="en-US" dirty="0">
                <a:sym typeface="Wingdings" pitchFamily="2" charset="2"/>
              </a:rPr>
              <a:t> PENYEBARAN PAHAM RADIKAL MELALUI PROPAGANDA </a:t>
            </a:r>
            <a:r>
              <a:rPr lang="id-ID" dirty="0">
                <a:sym typeface="Wingdings" pitchFamily="2" charset="2"/>
              </a:rPr>
              <a:t>KELOM</a:t>
            </a:r>
            <a:r>
              <a:rPr lang="en-US" dirty="0">
                <a:sym typeface="Wingdings" pitchFamily="2" charset="2"/>
              </a:rPr>
              <a:t>POK TERORIS</a:t>
            </a:r>
          </a:p>
        </p:txBody>
      </p:sp>
      <p:sp>
        <p:nvSpPr>
          <p:cNvPr id="18" name="TextBox 17"/>
          <p:cNvSpPr txBox="1"/>
          <p:nvPr/>
        </p:nvSpPr>
        <p:spPr>
          <a:xfrm>
            <a:off x="3646934" y="5928838"/>
            <a:ext cx="4248472" cy="646331"/>
          </a:xfrm>
          <a:prstGeom prst="rect">
            <a:avLst/>
          </a:prstGeom>
          <a:noFill/>
        </p:spPr>
        <p:txBody>
          <a:bodyPr wrap="square" rtlCol="0">
            <a:spAutoFit/>
          </a:bodyPr>
          <a:lstStyle/>
          <a:p>
            <a:pPr marL="342900" indent="-342900">
              <a:buFont typeface="Arial" pitchFamily="34" charset="0"/>
              <a:buChar char="•"/>
            </a:pPr>
            <a:r>
              <a:rPr lang="en-US" b="1" i="1" dirty="0">
                <a:solidFill>
                  <a:srgbClr val="FF0000"/>
                </a:solidFill>
                <a:sym typeface="Wingdings" pitchFamily="2" charset="2"/>
              </a:rPr>
              <a:t>CYBERCRIME</a:t>
            </a:r>
            <a:r>
              <a:rPr lang="en-US" dirty="0">
                <a:sym typeface="Wingdings" pitchFamily="2" charset="2"/>
              </a:rPr>
              <a:t>  PORNOGRAFI, JUDI ONLINE</a:t>
            </a:r>
            <a:r>
              <a:rPr lang="id-ID" dirty="0">
                <a:sym typeface="Wingdings" pitchFamily="2" charset="2"/>
              </a:rPr>
              <a:t>,</a:t>
            </a:r>
            <a:r>
              <a:rPr lang="en-US" dirty="0">
                <a:sym typeface="Wingdings" pitchFamily="2" charset="2"/>
              </a:rPr>
              <a:t>  UU ITE NOMOR 11/2008, </a:t>
            </a:r>
            <a:r>
              <a:rPr lang="en-US" dirty="0" err="1">
                <a:sym typeface="Wingdings" pitchFamily="2" charset="2"/>
              </a:rPr>
              <a:t>dll</a:t>
            </a:r>
            <a:endParaRPr lang="en-US" dirty="0">
              <a:sym typeface="Wingdings" pitchFamily="2" charset="2"/>
            </a:endParaRPr>
          </a:p>
        </p:txBody>
      </p:sp>
      <p:pic>
        <p:nvPicPr>
          <p:cNvPr id="2" name="Picture 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0" y="1196752"/>
            <a:ext cx="3637297" cy="5661247"/>
          </a:xfrm>
          <a:prstGeom prst="rect">
            <a:avLst/>
          </a:prstGeom>
        </p:spPr>
      </p:pic>
    </p:spTree>
  </p:cSld>
  <p:clrMapOvr>
    <a:masterClrMapping/>
  </p:clrMapOvr>
  <p:transition>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118542" y="5013176"/>
            <a:ext cx="3214886" cy="148765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000" b="0" i="0" u="none" strike="noStrike" kern="1200" cap="none" spc="0" normalizeH="0" baseline="0" noProof="0" dirty="0">
              <a:ln>
                <a:noFill/>
              </a:ln>
              <a:solidFill>
                <a:schemeClr val="bg1"/>
              </a:solidFill>
              <a:effectLst/>
              <a:uLnTx/>
              <a:uFillTx/>
              <a:latin typeface="Arial Black" pitchFamily="34" charset="0"/>
              <a:ea typeface="+mj-ea"/>
              <a:cs typeface="+mj-cs"/>
            </a:endParaRPr>
          </a:p>
        </p:txBody>
      </p:sp>
      <p:sp>
        <p:nvSpPr>
          <p:cNvPr id="6" name="Rectangle 5"/>
          <p:cNvSpPr/>
          <p:nvPr/>
        </p:nvSpPr>
        <p:spPr>
          <a:xfrm>
            <a:off x="5296173" y="188640"/>
            <a:ext cx="6775696" cy="461665"/>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en-US" sz="2400" b="1" dirty="0">
                <a:ln w="6600">
                  <a:solidFill>
                    <a:srgbClr val="ED7D31"/>
                  </a:solidFill>
                  <a:prstDash val="solid"/>
                </a:ln>
                <a:solidFill>
                  <a:schemeClr val="tx1"/>
                </a:solidFill>
                <a:effectLst>
                  <a:outerShdw dist="38100" dir="2700000" algn="tl" rotWithShape="0">
                    <a:srgbClr val="ED7D31"/>
                  </a:outerShdw>
                </a:effectLst>
                <a:latin typeface="Aharoni" panose="02010803020104030203" pitchFamily="2" charset="-79"/>
                <a:cs typeface="Aharoni" panose="02010803020104030203" pitchFamily="2" charset="-79"/>
              </a:rPr>
              <a:t>DASAR HUKUM  BELA NEGARA</a:t>
            </a:r>
          </a:p>
        </p:txBody>
      </p:sp>
      <p:pic>
        <p:nvPicPr>
          <p:cNvPr id="12" name="Picture 11" descr="RAKYAT MAS1"/>
          <p:cNvPicPr>
            <a:picLocks noChangeAspect="1" noChangeArrowheads="1"/>
          </p:cNvPicPr>
          <p:nvPr/>
        </p:nvPicPr>
        <p:blipFill>
          <a:blip r:embed="rId3" cstate="print"/>
          <a:srcRect/>
          <a:stretch>
            <a:fillRect/>
          </a:stretch>
        </p:blipFill>
        <p:spPr bwMode="auto">
          <a:xfrm>
            <a:off x="1" y="1196752"/>
            <a:ext cx="5159101" cy="5661248"/>
          </a:xfrm>
          <a:prstGeom prst="rect">
            <a:avLst/>
          </a:prstGeom>
          <a:noFill/>
          <a:ln w="9525">
            <a:noFill/>
            <a:miter lim="800000"/>
            <a:headEnd/>
            <a:tailEnd/>
          </a:ln>
        </p:spPr>
      </p:pic>
      <p:sp>
        <p:nvSpPr>
          <p:cNvPr id="2" name="Rounded Rectangle 1"/>
          <p:cNvSpPr/>
          <p:nvPr/>
        </p:nvSpPr>
        <p:spPr>
          <a:xfrm>
            <a:off x="118542" y="5301208"/>
            <a:ext cx="4464496" cy="119961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4000" b="1" dirty="0">
                <a:solidFill>
                  <a:srgbClr val="FF0000"/>
                </a:solidFill>
              </a:rPr>
              <a:t>BELA NEGARA </a:t>
            </a:r>
          </a:p>
        </p:txBody>
      </p:sp>
      <p:sp>
        <p:nvSpPr>
          <p:cNvPr id="3" name="Rectangle 2"/>
          <p:cNvSpPr/>
          <p:nvPr/>
        </p:nvSpPr>
        <p:spPr>
          <a:xfrm>
            <a:off x="5277643" y="908720"/>
            <a:ext cx="6794227" cy="28083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lnSpc>
                <a:spcPct val="120000"/>
              </a:lnSpc>
              <a:spcBef>
                <a:spcPts val="0"/>
              </a:spcBef>
            </a:pPr>
            <a:r>
              <a:rPr lang="id-ID" sz="1400" dirty="0">
                <a:latin typeface="Arial" pitchFamily="34" charset="0"/>
                <a:cs typeface="Arial" pitchFamily="34" charset="0"/>
              </a:rPr>
              <a:t>Bela Negara adalah sikap dan perilaku warga negara yang dijiwai oleh kecintaannya kepada Negara Kesatuan Republik Indonesia yang berdasarkan Pancasila dan Undang-Undang Dasar 1945 dalam menjalin kelangsungan hidup bangsa dan negara yang seutuhnya.</a:t>
            </a:r>
          </a:p>
          <a:p>
            <a:pPr algn="just">
              <a:lnSpc>
                <a:spcPct val="120000"/>
              </a:lnSpc>
              <a:spcBef>
                <a:spcPts val="0"/>
              </a:spcBef>
            </a:pPr>
            <a:r>
              <a:rPr lang="id-ID" sz="1400" dirty="0">
                <a:latin typeface="Arial" pitchFamily="34" charset="0"/>
                <a:cs typeface="Arial" pitchFamily="34" charset="0"/>
              </a:rPr>
              <a:t>Pengertian Bela Negara menurut UU No. 3 Tahun 2002 tentang Pertahanan Negara adalah </a:t>
            </a:r>
            <a:r>
              <a:rPr lang="id-ID" sz="1400" i="1" dirty="0">
                <a:latin typeface="Arial" pitchFamily="34" charset="0"/>
                <a:cs typeface="Arial" pitchFamily="34" charset="0"/>
              </a:rPr>
              <a:t>sikap dan perilaku warga negara yang dijiwai oleh kecintaannya kepada Negara Kesatuan Republik Indonesia yang berdasarkan Pancasila dan Undang-Undang Dasar 1945 dalam menjalin kelangsungan hidup bangsa dan negara yang seutuhnya.</a:t>
            </a:r>
          </a:p>
        </p:txBody>
      </p:sp>
      <p:sp>
        <p:nvSpPr>
          <p:cNvPr id="14" name="Rectangle 13"/>
          <p:cNvSpPr/>
          <p:nvPr/>
        </p:nvSpPr>
        <p:spPr>
          <a:xfrm>
            <a:off x="5277642" y="3717032"/>
            <a:ext cx="6794227" cy="31409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nSpc>
                <a:spcPct val="120000"/>
              </a:lnSpc>
              <a:defRPr/>
            </a:pPr>
            <a:r>
              <a:rPr lang="id-ID" sz="1400" dirty="0">
                <a:latin typeface="Arial" pitchFamily="34" charset="0"/>
                <a:cs typeface="Arial" pitchFamily="34" charset="0"/>
              </a:rPr>
              <a:t>Setiap warga negara berhak dan wajib ikut serta dalam upaya pembelaan negara.</a:t>
            </a:r>
          </a:p>
          <a:p>
            <a:pPr marL="342900" lvl="0" indent="-342900">
              <a:lnSpc>
                <a:spcPct val="120000"/>
              </a:lnSpc>
              <a:defRPr/>
            </a:pPr>
            <a:r>
              <a:rPr lang="id-ID" sz="1400" b="1" dirty="0">
                <a:latin typeface="Arial" pitchFamily="34" charset="0"/>
                <a:cs typeface="Arial" pitchFamily="34" charset="0"/>
              </a:rPr>
              <a:t>2. Pasal 30 ayat (1) UUD NRI Tahun 1945</a:t>
            </a:r>
          </a:p>
          <a:p>
            <a:pPr lvl="0">
              <a:lnSpc>
                <a:spcPct val="120000"/>
              </a:lnSpc>
              <a:defRPr/>
            </a:pPr>
            <a:r>
              <a:rPr lang="id-ID" sz="1400" dirty="0">
                <a:latin typeface="Arial" pitchFamily="34" charset="0"/>
                <a:cs typeface="Arial" pitchFamily="34" charset="0"/>
              </a:rPr>
              <a:t>Setiap warga negara berhak dan wajib ikut serta dalam upaya pertahanan dan keamanan negara.</a:t>
            </a:r>
          </a:p>
          <a:p>
            <a:pPr marL="342900" lvl="0" indent="-342900">
              <a:lnSpc>
                <a:spcPct val="120000"/>
              </a:lnSpc>
              <a:defRPr/>
            </a:pPr>
            <a:r>
              <a:rPr lang="id-ID" sz="1400" b="1" dirty="0">
                <a:latin typeface="Arial" pitchFamily="34" charset="0"/>
                <a:cs typeface="Arial" pitchFamily="34" charset="0"/>
              </a:rPr>
              <a:t>3. Pasal 30 ayat (2) UUD NRI Tahun 1945</a:t>
            </a:r>
          </a:p>
          <a:p>
            <a:pPr lvl="0">
              <a:lnSpc>
                <a:spcPct val="120000"/>
              </a:lnSpc>
              <a:defRPr/>
            </a:pPr>
            <a:r>
              <a:rPr lang="id-ID" sz="1400" dirty="0">
                <a:latin typeface="Arial" pitchFamily="34" charset="0"/>
                <a:cs typeface="Arial" pitchFamily="34" charset="0"/>
              </a:rPr>
              <a:t>Usaha pertahanan dan keamanan negara dilaksanakan melalui sistem pertahanan dan keamanan rakyat semesta oleh TNI dan Polri sebagai kekuatan utama dan rakyat sebagai kekuatan pendukung.</a:t>
            </a:r>
          </a:p>
          <a:p>
            <a:pPr marL="342900" lvl="0" indent="-342900">
              <a:lnSpc>
                <a:spcPct val="120000"/>
              </a:lnSpc>
              <a:defRPr/>
            </a:pPr>
            <a:r>
              <a:rPr lang="id-ID" sz="1400" b="1" dirty="0">
                <a:latin typeface="Arial" pitchFamily="34" charset="0"/>
                <a:cs typeface="Arial" pitchFamily="34" charset="0"/>
              </a:rPr>
              <a:t>4. UU No. 3 tahun 2002 tentang Pertahanan Negara</a:t>
            </a:r>
          </a:p>
          <a:p>
            <a:pPr marL="342900" lvl="0" indent="-342900">
              <a:lnSpc>
                <a:spcPct val="120000"/>
              </a:lnSpc>
              <a:defRPr/>
            </a:pPr>
            <a:r>
              <a:rPr lang="id-ID" sz="1400" b="1" dirty="0">
                <a:latin typeface="Arial" pitchFamily="34" charset="0"/>
                <a:cs typeface="Arial" pitchFamily="34" charset="0"/>
              </a:rPr>
              <a:t>5. UU No. 39 Tahun 1999 tentang HAM Pasal 68:</a:t>
            </a:r>
          </a:p>
          <a:p>
            <a:pPr lvl="0">
              <a:lnSpc>
                <a:spcPct val="120000"/>
              </a:lnSpc>
              <a:defRPr/>
            </a:pPr>
            <a:r>
              <a:rPr lang="id-ID" sz="1400" dirty="0">
                <a:latin typeface="Arial" pitchFamily="34" charset="0"/>
                <a:cs typeface="Arial" pitchFamily="34" charset="0"/>
              </a:rPr>
              <a:t>“Setiap warga negara wajib ikut serta dalam upaya pembelaan negara sesuai dengan ketentuan peraturan perundang-undangan.”</a:t>
            </a:r>
          </a:p>
        </p:txBody>
      </p:sp>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8" name="Right Arrow 17"/>
          <p:cNvSpPr/>
          <p:nvPr/>
        </p:nvSpPr>
        <p:spPr>
          <a:xfrm>
            <a:off x="9407574" y="4725144"/>
            <a:ext cx="360040" cy="36004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itle 1"/>
          <p:cNvSpPr txBox="1">
            <a:spLocks/>
          </p:cNvSpPr>
          <p:nvPr/>
        </p:nvSpPr>
        <p:spPr>
          <a:xfrm>
            <a:off x="118542" y="5013176"/>
            <a:ext cx="3214886" cy="148765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000" b="0" i="0" u="none" strike="noStrike" kern="1200" cap="none" spc="0" normalizeH="0" baseline="0" noProof="0" dirty="0">
              <a:ln>
                <a:noFill/>
              </a:ln>
              <a:solidFill>
                <a:schemeClr val="bg1"/>
              </a:solidFill>
              <a:effectLst/>
              <a:uLnTx/>
              <a:uFillTx/>
              <a:latin typeface="Arial Black" pitchFamily="34" charset="0"/>
              <a:ea typeface="+mj-ea"/>
              <a:cs typeface="+mj-cs"/>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94420"/>
            <a:ext cx="12190413" cy="5733256"/>
          </a:xfrm>
          <a:prstGeom prst="rect">
            <a:avLst/>
          </a:prstGeom>
        </p:spPr>
      </p:pic>
      <p:sp>
        <p:nvSpPr>
          <p:cNvPr id="3" name="Rectangle 2"/>
          <p:cNvSpPr/>
          <p:nvPr/>
        </p:nvSpPr>
        <p:spPr>
          <a:xfrm>
            <a:off x="478582" y="1196752"/>
            <a:ext cx="5688632" cy="309634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buNone/>
            </a:pPr>
            <a:r>
              <a:rPr lang="en-US" sz="2000" dirty="0">
                <a:latin typeface="Arial" pitchFamily="34" charset="0"/>
                <a:cs typeface="Arial" pitchFamily="34" charset="0"/>
              </a:rPr>
              <a:t>1. </a:t>
            </a:r>
            <a:r>
              <a:rPr lang="id-ID" sz="2000" dirty="0">
                <a:latin typeface="Arial" pitchFamily="34" charset="0"/>
                <a:cs typeface="Arial" pitchFamily="34" charset="0"/>
              </a:rPr>
              <a:t>Cinta tanah air</a:t>
            </a:r>
          </a:p>
          <a:p>
            <a:pPr>
              <a:buNone/>
            </a:pPr>
            <a:r>
              <a:rPr lang="id-ID" sz="2000" dirty="0">
                <a:latin typeface="Arial" pitchFamily="34" charset="0"/>
                <a:cs typeface="Arial" pitchFamily="34" charset="0"/>
              </a:rPr>
              <a:t>2. Kesadaran berbangsa dan bernegara.</a:t>
            </a:r>
          </a:p>
          <a:p>
            <a:pPr>
              <a:buNone/>
            </a:pPr>
            <a:r>
              <a:rPr lang="id-ID" sz="2000" dirty="0">
                <a:latin typeface="Arial" pitchFamily="34" charset="0"/>
                <a:cs typeface="Arial" pitchFamily="34" charset="0"/>
              </a:rPr>
              <a:t>3. Yakin akan Pancasila sebagai ideologi negara.</a:t>
            </a:r>
          </a:p>
          <a:p>
            <a:pPr>
              <a:buNone/>
            </a:pPr>
            <a:r>
              <a:rPr lang="id-ID" sz="2000" dirty="0">
                <a:latin typeface="Arial" pitchFamily="34" charset="0"/>
                <a:cs typeface="Arial" pitchFamily="34" charset="0"/>
              </a:rPr>
              <a:t>4. Rela berkorban untuk bangsa dan negara</a:t>
            </a:r>
          </a:p>
          <a:p>
            <a:pPr>
              <a:buNone/>
            </a:pPr>
            <a:r>
              <a:rPr lang="id-ID" sz="2000" dirty="0">
                <a:latin typeface="Arial" pitchFamily="34" charset="0"/>
                <a:cs typeface="Arial" pitchFamily="34" charset="0"/>
              </a:rPr>
              <a:t>5. Memiliki kemampuan awal bela negara.</a:t>
            </a:r>
          </a:p>
        </p:txBody>
      </p:sp>
      <p:sp>
        <p:nvSpPr>
          <p:cNvPr id="4" name="Rectangle 3"/>
          <p:cNvSpPr/>
          <p:nvPr/>
        </p:nvSpPr>
        <p:spPr>
          <a:xfrm>
            <a:off x="5447133" y="3861048"/>
            <a:ext cx="5688633" cy="2639778"/>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marL="342900" lvl="0" indent="-342900">
              <a:spcBef>
                <a:spcPct val="20000"/>
              </a:spcBef>
              <a:defRPr/>
            </a:pPr>
            <a:r>
              <a:rPr lang="en-US" b="1" dirty="0">
                <a:solidFill>
                  <a:schemeClr val="tx1"/>
                </a:solidFill>
                <a:latin typeface="Arial" pitchFamily="34" charset="0"/>
                <a:cs typeface="Arial" pitchFamily="34" charset="0"/>
              </a:rPr>
              <a:t>1</a:t>
            </a:r>
            <a:r>
              <a:rPr lang="en-US" dirty="0">
                <a:latin typeface="Arial" pitchFamily="34" charset="0"/>
                <a:cs typeface="Arial" pitchFamily="34" charset="0"/>
              </a:rPr>
              <a:t>. </a:t>
            </a:r>
            <a:r>
              <a:rPr lang="id-ID" dirty="0">
                <a:latin typeface="Arial" pitchFamily="34" charset="0"/>
                <a:cs typeface="Arial" pitchFamily="34" charset="0"/>
              </a:rPr>
              <a:t> </a:t>
            </a:r>
            <a:r>
              <a:rPr lang="id-ID" b="1" dirty="0">
                <a:solidFill>
                  <a:schemeClr val="tx1"/>
                </a:solidFill>
                <a:latin typeface="Arial" pitchFamily="34" charset="0"/>
                <a:cs typeface="Arial" pitchFamily="34" charset="0"/>
              </a:rPr>
              <a:t>Memiliki jiwa cinta tanah air</a:t>
            </a:r>
          </a:p>
          <a:p>
            <a:pPr marL="342900" lvl="0" indent="-342900">
              <a:spcBef>
                <a:spcPct val="20000"/>
              </a:spcBef>
              <a:defRPr/>
            </a:pPr>
            <a:r>
              <a:rPr lang="id-ID" b="1" dirty="0">
                <a:solidFill>
                  <a:schemeClr val="tx1"/>
                </a:solidFill>
                <a:latin typeface="Arial" pitchFamily="34" charset="0"/>
                <a:cs typeface="Arial" pitchFamily="34" charset="0"/>
              </a:rPr>
              <a:t>2. Rela berkorban demi kesejahteraan bangsa dan negara</a:t>
            </a:r>
          </a:p>
          <a:p>
            <a:pPr marL="342900" lvl="0" indent="-342900">
              <a:spcBef>
                <a:spcPct val="20000"/>
              </a:spcBef>
              <a:defRPr/>
            </a:pPr>
            <a:r>
              <a:rPr lang="id-ID" b="1" dirty="0">
                <a:solidFill>
                  <a:schemeClr val="tx1"/>
                </a:solidFill>
                <a:latin typeface="Arial" pitchFamily="34" charset="0"/>
                <a:cs typeface="Arial" pitchFamily="34" charset="0"/>
              </a:rPr>
              <a:t>3. Meyakini bahwa Pancasila merupakan ideologi negara</a:t>
            </a:r>
          </a:p>
          <a:p>
            <a:pPr marL="342900" lvl="0" indent="-342900">
              <a:spcBef>
                <a:spcPct val="20000"/>
              </a:spcBef>
              <a:defRPr/>
            </a:pPr>
            <a:r>
              <a:rPr lang="id-ID" b="1" dirty="0">
                <a:solidFill>
                  <a:schemeClr val="tx1"/>
                </a:solidFill>
                <a:latin typeface="Arial" pitchFamily="34" charset="0"/>
                <a:cs typeface="Arial" pitchFamily="34" charset="0"/>
              </a:rPr>
              <a:t>4. Memiliki kesadaran berbangsa dan bernegara</a:t>
            </a:r>
          </a:p>
          <a:p>
            <a:pPr marL="342900" lvl="0" indent="-342900">
              <a:spcBef>
                <a:spcPct val="20000"/>
              </a:spcBef>
              <a:defRPr/>
            </a:pPr>
            <a:r>
              <a:rPr lang="id-ID" b="1" dirty="0">
                <a:solidFill>
                  <a:schemeClr val="tx1"/>
                </a:solidFill>
                <a:latin typeface="Arial" pitchFamily="34" charset="0"/>
                <a:cs typeface="Arial" pitchFamily="34" charset="0"/>
              </a:rPr>
              <a:t>5. Mempunyai keahlian awal bela negara</a:t>
            </a:r>
          </a:p>
        </p:txBody>
      </p:sp>
      <p:sp>
        <p:nvSpPr>
          <p:cNvPr id="7" name="Oval 6"/>
          <p:cNvSpPr/>
          <p:nvPr/>
        </p:nvSpPr>
        <p:spPr>
          <a:xfrm>
            <a:off x="2998863" y="149708"/>
            <a:ext cx="5184576" cy="151868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spcBef>
                <a:spcPct val="0"/>
              </a:spcBef>
              <a:defRPr/>
            </a:pPr>
            <a:r>
              <a:rPr lang="id-ID" sz="2400" b="1" dirty="0">
                <a:latin typeface="Arial" pitchFamily="34" charset="0"/>
                <a:cs typeface="Arial" pitchFamily="34" charset="0"/>
              </a:rPr>
              <a:t>UNSUR</a:t>
            </a:r>
            <a:r>
              <a:rPr lang="en-US" sz="2400" b="1" dirty="0">
                <a:latin typeface="Arial" pitchFamily="34" charset="0"/>
                <a:cs typeface="Arial" pitchFamily="34" charset="0"/>
              </a:rPr>
              <a:t> </a:t>
            </a:r>
            <a:r>
              <a:rPr lang="id-ID" sz="2400" b="1" dirty="0">
                <a:latin typeface="Arial" pitchFamily="34" charset="0"/>
                <a:cs typeface="Arial" pitchFamily="34" charset="0"/>
              </a:rPr>
              <a:t>BELA NEGARA</a:t>
            </a:r>
          </a:p>
        </p:txBody>
      </p:sp>
    </p:spTree>
  </p:cSld>
  <p:clrMapOvr>
    <a:masterClrMapping/>
  </p:clrMapOvr>
  <p:transition>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1022</TotalTime>
  <Words>2427</Words>
  <Application>Microsoft Office PowerPoint</Application>
  <PresentationFormat>Custom</PresentationFormat>
  <Paragraphs>206</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Aharoni</vt:lpstr>
      <vt:lpstr>Algerian</vt:lpstr>
      <vt:lpstr>Arial</vt:lpstr>
      <vt:lpstr>Arial Black</vt:lpstr>
      <vt:lpstr>Berlin Sans FB</vt:lpstr>
      <vt:lpstr>Calibri</vt:lpstr>
      <vt:lpstr>Narkisim</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MENANGKAL PAHAM RADIKALISME    </vt:lpstr>
      <vt:lpstr>PowerPoint Presentation</vt:lpstr>
      <vt:lpstr>PowerPoint Presentation</vt:lpstr>
      <vt:lpstr>MODEL KETAHANAN KAMPUS TERHADAP IDEOLOGI RADIKAL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AuliyaSasuke</dc:creator>
  <cp:lastModifiedBy>della dinyaw</cp:lastModifiedBy>
  <cp:revision>150</cp:revision>
  <dcterms:created xsi:type="dcterms:W3CDTF">2021-07-28T12:25:41Z</dcterms:created>
  <dcterms:modified xsi:type="dcterms:W3CDTF">2021-09-21T04:32:37Z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19060609</vt:lpwstr>
  </property>
  <property fmtid="{D5CDD505-2E9C-101B-9397-08002B2CF9AE}" pid="3" name="NXPowerLiteSettings">
    <vt:lpwstr>F7000400038000</vt:lpwstr>
  </property>
  <property fmtid="{D5CDD505-2E9C-101B-9397-08002B2CF9AE}" pid="4" name="NXPowerLiteVersion">
    <vt:lpwstr>S9.1.0</vt:lpwstr>
  </property>
</Properties>
</file>